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804" r:id="rId1"/>
    <p:sldMasterId id="2147483837" r:id="rId2"/>
  </p:sldMasterIdLst>
  <p:notesMasterIdLst>
    <p:notesMasterId r:id="rId34"/>
  </p:notesMasterIdLst>
  <p:handoutMasterIdLst>
    <p:handoutMasterId r:id="rId35"/>
  </p:handoutMasterIdLst>
  <p:sldIdLst>
    <p:sldId id="1401" r:id="rId3"/>
    <p:sldId id="1456" r:id="rId4"/>
    <p:sldId id="1427" r:id="rId5"/>
    <p:sldId id="1457" r:id="rId6"/>
    <p:sldId id="1428" r:id="rId7"/>
    <p:sldId id="1434" r:id="rId8"/>
    <p:sldId id="1444" r:id="rId9"/>
    <p:sldId id="1451" r:id="rId10"/>
    <p:sldId id="1467" r:id="rId11"/>
    <p:sldId id="1466" r:id="rId12"/>
    <p:sldId id="1442" r:id="rId13"/>
    <p:sldId id="1443" r:id="rId14"/>
    <p:sldId id="1449" r:id="rId15"/>
    <p:sldId id="1446" r:id="rId16"/>
    <p:sldId id="1447" r:id="rId17"/>
    <p:sldId id="1448" r:id="rId18"/>
    <p:sldId id="1450" r:id="rId19"/>
    <p:sldId id="1458" r:id="rId20"/>
    <p:sldId id="1459" r:id="rId21"/>
    <p:sldId id="1460" r:id="rId22"/>
    <p:sldId id="1461" r:id="rId23"/>
    <p:sldId id="1462" r:id="rId24"/>
    <p:sldId id="1463" r:id="rId25"/>
    <p:sldId id="1464" r:id="rId26"/>
    <p:sldId id="1465" r:id="rId27"/>
    <p:sldId id="1454" r:id="rId28"/>
    <p:sldId id="1439" r:id="rId29"/>
    <p:sldId id="1455" r:id="rId30"/>
    <p:sldId id="1468" r:id="rId31"/>
    <p:sldId id="1470" r:id="rId32"/>
    <p:sldId id="1469" r:id="rId33"/>
  </p:sldIdLst>
  <p:sldSz cx="9144000" cy="6858000" type="screen4x3"/>
  <p:notesSz cx="7102475" cy="9388475"/>
  <p:defaultTex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46"/>
    <a:srgbClr val="ADADAD"/>
    <a:srgbClr val="C3597F"/>
    <a:srgbClr val="0033CC"/>
    <a:srgbClr val="FBCBA3"/>
    <a:srgbClr val="191919"/>
    <a:srgbClr val="00AC00"/>
    <a:srgbClr val="FF0000"/>
    <a:srgbClr val="FF00FF"/>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ADCA2C-AC71-4618-B644-01E268445194}" v="11" dt="2025-06-06T16:02:18.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80" y="52"/>
      </p:cViewPr>
      <p:guideLst>
        <p:guide orient="horz" pos="216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ovi, Agnila" userId="55d7b2db-3a0f-421b-b43f-d2cf2b85e4e0" providerId="ADAL" clId="{11CD6D7F-A4FF-438E-AF21-46BCB7AFAE43}"/>
    <pc:docChg chg="modSld">
      <pc:chgData name="Surovi, Agnila" userId="55d7b2db-3a0f-421b-b43f-d2cf2b85e4e0" providerId="ADAL" clId="{11CD6D7F-A4FF-438E-AF21-46BCB7AFAE43}" dt="2025-06-02T19:06:11.207" v="0" actId="165"/>
      <pc:docMkLst>
        <pc:docMk/>
      </pc:docMkLst>
      <pc:sldChg chg="delSp modSp">
        <pc:chgData name="Surovi, Agnila" userId="55d7b2db-3a0f-421b-b43f-d2cf2b85e4e0" providerId="ADAL" clId="{11CD6D7F-A4FF-438E-AF21-46BCB7AFAE43}" dt="2025-06-02T19:06:11.207" v="0" actId="165"/>
        <pc:sldMkLst>
          <pc:docMk/>
          <pc:sldMk cId="268840287" sldId="1449"/>
        </pc:sldMkLst>
        <pc:spChg chg="mod">
          <ac:chgData name="Surovi, Agnila" userId="55d7b2db-3a0f-421b-b43f-d2cf2b85e4e0" providerId="ADAL" clId="{11CD6D7F-A4FF-438E-AF21-46BCB7AFAE43}" dt="2025-06-02T19:06:11.207" v="0" actId="165"/>
          <ac:spMkLst>
            <pc:docMk/>
            <pc:sldMk cId="268840287" sldId="1449"/>
            <ac:spMk id="38" creationId="{61B6B43F-DA3F-C69A-D180-5C96087E37C3}"/>
          </ac:spMkLst>
        </pc:spChg>
        <pc:spChg chg="mod">
          <ac:chgData name="Surovi, Agnila" userId="55d7b2db-3a0f-421b-b43f-d2cf2b85e4e0" providerId="ADAL" clId="{11CD6D7F-A4FF-438E-AF21-46BCB7AFAE43}" dt="2025-06-02T19:06:11.207" v="0" actId="165"/>
          <ac:spMkLst>
            <pc:docMk/>
            <pc:sldMk cId="268840287" sldId="1449"/>
            <ac:spMk id="39" creationId="{7CCC9C75-1D29-0889-6EB5-A656473B91A3}"/>
          </ac:spMkLst>
        </pc:spChg>
        <pc:spChg chg="mod">
          <ac:chgData name="Surovi, Agnila" userId="55d7b2db-3a0f-421b-b43f-d2cf2b85e4e0" providerId="ADAL" clId="{11CD6D7F-A4FF-438E-AF21-46BCB7AFAE43}" dt="2025-06-02T19:06:11.207" v="0" actId="165"/>
          <ac:spMkLst>
            <pc:docMk/>
            <pc:sldMk cId="268840287" sldId="1449"/>
            <ac:spMk id="40" creationId="{2BD50CF6-5197-4EB3-6F32-11011C8BD67B}"/>
          </ac:spMkLst>
        </pc:spChg>
        <pc:spChg chg="mod">
          <ac:chgData name="Surovi, Agnila" userId="55d7b2db-3a0f-421b-b43f-d2cf2b85e4e0" providerId="ADAL" clId="{11CD6D7F-A4FF-438E-AF21-46BCB7AFAE43}" dt="2025-06-02T19:06:11.207" v="0" actId="165"/>
          <ac:spMkLst>
            <pc:docMk/>
            <pc:sldMk cId="268840287" sldId="1449"/>
            <ac:spMk id="41" creationId="{2135EA25-4B83-7A46-1E08-14C8DC704FF5}"/>
          </ac:spMkLst>
        </pc:spChg>
        <pc:spChg chg="mod">
          <ac:chgData name="Surovi, Agnila" userId="55d7b2db-3a0f-421b-b43f-d2cf2b85e4e0" providerId="ADAL" clId="{11CD6D7F-A4FF-438E-AF21-46BCB7AFAE43}" dt="2025-06-02T19:06:11.207" v="0" actId="165"/>
          <ac:spMkLst>
            <pc:docMk/>
            <pc:sldMk cId="268840287" sldId="1449"/>
            <ac:spMk id="50" creationId="{08612F5A-FE01-DFD1-BD37-E822C4BE3604}"/>
          </ac:spMkLst>
        </pc:spChg>
        <pc:spChg chg="mod">
          <ac:chgData name="Surovi, Agnila" userId="55d7b2db-3a0f-421b-b43f-d2cf2b85e4e0" providerId="ADAL" clId="{11CD6D7F-A4FF-438E-AF21-46BCB7AFAE43}" dt="2025-06-02T19:06:11.207" v="0" actId="165"/>
          <ac:spMkLst>
            <pc:docMk/>
            <pc:sldMk cId="268840287" sldId="1449"/>
            <ac:spMk id="51" creationId="{F3AFA68B-2C1A-D79D-A0AA-DE8428816687}"/>
          </ac:spMkLst>
        </pc:spChg>
        <pc:spChg chg="mod">
          <ac:chgData name="Surovi, Agnila" userId="55d7b2db-3a0f-421b-b43f-d2cf2b85e4e0" providerId="ADAL" clId="{11CD6D7F-A4FF-438E-AF21-46BCB7AFAE43}" dt="2025-06-02T19:06:11.207" v="0" actId="165"/>
          <ac:spMkLst>
            <pc:docMk/>
            <pc:sldMk cId="268840287" sldId="1449"/>
            <ac:spMk id="52" creationId="{70CC6A35-FAC8-BE60-B865-374085DB2CCD}"/>
          </ac:spMkLst>
        </pc:spChg>
        <pc:spChg chg="mod topLvl">
          <ac:chgData name="Surovi, Agnila" userId="55d7b2db-3a0f-421b-b43f-d2cf2b85e4e0" providerId="ADAL" clId="{11CD6D7F-A4FF-438E-AF21-46BCB7AFAE43}" dt="2025-06-02T19:06:11.207" v="0" actId="165"/>
          <ac:spMkLst>
            <pc:docMk/>
            <pc:sldMk cId="268840287" sldId="1449"/>
            <ac:spMk id="58" creationId="{6D0DE57B-A731-7DAC-310D-C978A424D661}"/>
          </ac:spMkLst>
        </pc:spChg>
        <pc:spChg chg="mod topLvl">
          <ac:chgData name="Surovi, Agnila" userId="55d7b2db-3a0f-421b-b43f-d2cf2b85e4e0" providerId="ADAL" clId="{11CD6D7F-A4FF-438E-AF21-46BCB7AFAE43}" dt="2025-06-02T19:06:11.207" v="0" actId="165"/>
          <ac:spMkLst>
            <pc:docMk/>
            <pc:sldMk cId="268840287" sldId="1449"/>
            <ac:spMk id="59" creationId="{20362D8A-2FC0-C2C2-37EF-53D4E615C249}"/>
          </ac:spMkLst>
        </pc:spChg>
        <pc:spChg chg="mod topLvl">
          <ac:chgData name="Surovi, Agnila" userId="55d7b2db-3a0f-421b-b43f-d2cf2b85e4e0" providerId="ADAL" clId="{11CD6D7F-A4FF-438E-AF21-46BCB7AFAE43}" dt="2025-06-02T19:06:11.207" v="0" actId="165"/>
          <ac:spMkLst>
            <pc:docMk/>
            <pc:sldMk cId="268840287" sldId="1449"/>
            <ac:spMk id="198" creationId="{7A0B6DC2-1A59-2B53-C35B-753C7DE3C64F}"/>
          </ac:spMkLst>
        </pc:spChg>
      </pc:sldChg>
    </pc:docChg>
  </pc:docChgLst>
  <pc:docChgLst>
    <pc:chgData name="Surovi, Agnila Ghosh" userId="55d7b2db-3a0f-421b-b43f-d2cf2b85e4e0" providerId="ADAL" clId="{7AE9F6B9-B915-408F-B4F9-57DE36C1391C}"/>
    <pc:docChg chg="undo custSel addSld delSld modSld sldOrd">
      <pc:chgData name="Surovi, Agnila Ghosh" userId="55d7b2db-3a0f-421b-b43f-d2cf2b85e4e0" providerId="ADAL" clId="{7AE9F6B9-B915-408F-B4F9-57DE36C1391C}" dt="2024-07-15T00:40:09.810" v="6975" actId="1076"/>
      <pc:docMkLst>
        <pc:docMk/>
      </pc:docMkLst>
      <pc:sldChg chg="delSp modSp del mod ord">
        <pc:chgData name="Surovi, Agnila Ghosh" userId="55d7b2db-3a0f-421b-b43f-d2cf2b85e4e0" providerId="ADAL" clId="{7AE9F6B9-B915-408F-B4F9-57DE36C1391C}" dt="2024-07-14T02:00:16.171" v="2998" actId="47"/>
        <pc:sldMkLst>
          <pc:docMk/>
          <pc:sldMk cId="2705144694" sldId="1425"/>
        </pc:sldMkLst>
      </pc:sldChg>
      <pc:sldChg chg="modSp mod">
        <pc:chgData name="Surovi, Agnila Ghosh" userId="55d7b2db-3a0f-421b-b43f-d2cf2b85e4e0" providerId="ADAL" clId="{7AE9F6B9-B915-408F-B4F9-57DE36C1391C}" dt="2024-07-14T15:48:46.984" v="3806" actId="20577"/>
        <pc:sldMkLst>
          <pc:docMk/>
          <pc:sldMk cId="3781024503" sldId="1427"/>
        </pc:sldMkLst>
      </pc:sldChg>
      <pc:sldChg chg="addSp delSp modSp mod">
        <pc:chgData name="Surovi, Agnila Ghosh" userId="55d7b2db-3a0f-421b-b43f-d2cf2b85e4e0" providerId="ADAL" clId="{7AE9F6B9-B915-408F-B4F9-57DE36C1391C}" dt="2024-07-14T15:57:50.098" v="3910" actId="1037"/>
        <pc:sldMkLst>
          <pc:docMk/>
          <pc:sldMk cId="2327398199" sldId="1428"/>
        </pc:sldMkLst>
      </pc:sldChg>
      <pc:sldChg chg="addSp delSp modSp mod">
        <pc:chgData name="Surovi, Agnila Ghosh" userId="55d7b2db-3a0f-421b-b43f-d2cf2b85e4e0" providerId="ADAL" clId="{7AE9F6B9-B915-408F-B4F9-57DE36C1391C}" dt="2024-07-14T15:58:23.116" v="3917"/>
        <pc:sldMkLst>
          <pc:docMk/>
          <pc:sldMk cId="686200657" sldId="1429"/>
        </pc:sldMkLst>
      </pc:sldChg>
      <pc:sldChg chg="addSp delSp modSp mod">
        <pc:chgData name="Surovi, Agnila Ghosh" userId="55d7b2db-3a0f-421b-b43f-d2cf2b85e4e0" providerId="ADAL" clId="{7AE9F6B9-B915-408F-B4F9-57DE36C1391C}" dt="2024-07-14T15:59:00.238" v="3929"/>
        <pc:sldMkLst>
          <pc:docMk/>
          <pc:sldMk cId="1287090897" sldId="1430"/>
        </pc:sldMkLst>
      </pc:sldChg>
      <pc:sldChg chg="addSp delSp modSp add mod">
        <pc:chgData name="Surovi, Agnila Ghosh" userId="55d7b2db-3a0f-421b-b43f-d2cf2b85e4e0" providerId="ADAL" clId="{7AE9F6B9-B915-408F-B4F9-57DE36C1391C}" dt="2024-07-14T15:59:15.416" v="3935"/>
        <pc:sldMkLst>
          <pc:docMk/>
          <pc:sldMk cId="603065636" sldId="1431"/>
        </pc:sldMkLst>
      </pc:sldChg>
      <pc:sldChg chg="addSp delSp modSp add mod">
        <pc:chgData name="Surovi, Agnila Ghosh" userId="55d7b2db-3a0f-421b-b43f-d2cf2b85e4e0" providerId="ADAL" clId="{7AE9F6B9-B915-408F-B4F9-57DE36C1391C}" dt="2024-07-14T15:59:30.381" v="3942"/>
        <pc:sldMkLst>
          <pc:docMk/>
          <pc:sldMk cId="1850919814" sldId="1432"/>
        </pc:sldMkLst>
      </pc:sldChg>
      <pc:sldChg chg="addSp delSp modSp add del mod">
        <pc:chgData name="Surovi, Agnila Ghosh" userId="55d7b2db-3a0f-421b-b43f-d2cf2b85e4e0" providerId="ADAL" clId="{7AE9F6B9-B915-408F-B4F9-57DE36C1391C}" dt="2024-07-14T01:10:49.970" v="2782" actId="47"/>
        <pc:sldMkLst>
          <pc:docMk/>
          <pc:sldMk cId="1632429187" sldId="1433"/>
        </pc:sldMkLst>
      </pc:sldChg>
      <pc:sldChg chg="addSp delSp modSp add mod">
        <pc:chgData name="Surovi, Agnila Ghosh" userId="55d7b2db-3a0f-421b-b43f-d2cf2b85e4e0" providerId="ADAL" clId="{7AE9F6B9-B915-408F-B4F9-57DE36C1391C}" dt="2024-07-14T15:59:47.326" v="3948"/>
        <pc:sldMkLst>
          <pc:docMk/>
          <pc:sldMk cId="2810678193" sldId="1434"/>
        </pc:sldMkLst>
      </pc:sldChg>
      <pc:sldChg chg="addSp delSp modSp add mod ord">
        <pc:chgData name="Surovi, Agnila Ghosh" userId="55d7b2db-3a0f-421b-b43f-d2cf2b85e4e0" providerId="ADAL" clId="{7AE9F6B9-B915-408F-B4F9-57DE36C1391C}" dt="2024-07-15T00:15:12.095" v="6692" actId="5793"/>
        <pc:sldMkLst>
          <pc:docMk/>
          <pc:sldMk cId="3415990295" sldId="1435"/>
        </pc:sldMkLst>
      </pc:sldChg>
      <pc:sldChg chg="addSp delSp modSp add mod ord">
        <pc:chgData name="Surovi, Agnila Ghosh" userId="55d7b2db-3a0f-421b-b43f-d2cf2b85e4e0" providerId="ADAL" clId="{7AE9F6B9-B915-408F-B4F9-57DE36C1391C}" dt="2024-07-14T16:00:16.528" v="3955"/>
        <pc:sldMkLst>
          <pc:docMk/>
          <pc:sldMk cId="287618583" sldId="1436"/>
        </pc:sldMkLst>
      </pc:sldChg>
      <pc:sldChg chg="addSp delSp modSp add mod">
        <pc:chgData name="Surovi, Agnila Ghosh" userId="55d7b2db-3a0f-421b-b43f-d2cf2b85e4e0" providerId="ADAL" clId="{7AE9F6B9-B915-408F-B4F9-57DE36C1391C}" dt="2024-07-15T00:15:03.131" v="6691" actId="5793"/>
        <pc:sldMkLst>
          <pc:docMk/>
          <pc:sldMk cId="271271890" sldId="1437"/>
        </pc:sldMkLst>
      </pc:sldChg>
      <pc:sldChg chg="addSp delSp modSp add del mod">
        <pc:chgData name="Surovi, Agnila Ghosh" userId="55d7b2db-3a0f-421b-b43f-d2cf2b85e4e0" providerId="ADAL" clId="{7AE9F6B9-B915-408F-B4F9-57DE36C1391C}" dt="2024-07-14T15:48:21.026" v="3804" actId="47"/>
        <pc:sldMkLst>
          <pc:docMk/>
          <pc:sldMk cId="2091355056" sldId="1438"/>
        </pc:sldMkLst>
      </pc:sldChg>
      <pc:sldChg chg="modSp add mod">
        <pc:chgData name="Surovi, Agnila Ghosh" userId="55d7b2db-3a0f-421b-b43f-d2cf2b85e4e0" providerId="ADAL" clId="{7AE9F6B9-B915-408F-B4F9-57DE36C1391C}" dt="2024-07-14T02:03:23.362" v="3003" actId="1076"/>
        <pc:sldMkLst>
          <pc:docMk/>
          <pc:sldMk cId="2168003693" sldId="1439"/>
        </pc:sldMkLst>
      </pc:sldChg>
      <pc:sldChg chg="addSp delSp modSp add mod">
        <pc:chgData name="Surovi, Agnila Ghosh" userId="55d7b2db-3a0f-421b-b43f-d2cf2b85e4e0" providerId="ADAL" clId="{7AE9F6B9-B915-408F-B4F9-57DE36C1391C}" dt="2024-07-14T02:00:09.520" v="2997" actId="1076"/>
        <pc:sldMkLst>
          <pc:docMk/>
          <pc:sldMk cId="2188615807" sldId="1440"/>
        </pc:sldMkLst>
      </pc:sldChg>
      <pc:sldChg chg="addSp delSp modSp del mod">
        <pc:chgData name="Surovi, Agnila Ghosh" userId="55d7b2db-3a0f-421b-b43f-d2cf2b85e4e0" providerId="ADAL" clId="{7AE9F6B9-B915-408F-B4F9-57DE36C1391C}" dt="2024-07-14T23:55:54.767" v="6481" actId="47"/>
        <pc:sldMkLst>
          <pc:docMk/>
          <pc:sldMk cId="3058079715" sldId="1441"/>
        </pc:sldMkLst>
      </pc:sldChg>
      <pc:sldChg chg="addSp delSp modSp add mod">
        <pc:chgData name="Surovi, Agnila Ghosh" userId="55d7b2db-3a0f-421b-b43f-d2cf2b85e4e0" providerId="ADAL" clId="{7AE9F6B9-B915-408F-B4F9-57DE36C1391C}" dt="2024-07-14T16:18:19.781" v="4654" actId="1076"/>
        <pc:sldMkLst>
          <pc:docMk/>
          <pc:sldMk cId="292140866" sldId="1442"/>
        </pc:sldMkLst>
      </pc:sldChg>
      <pc:sldChg chg="addSp delSp modSp add mod">
        <pc:chgData name="Surovi, Agnila Ghosh" userId="55d7b2db-3a0f-421b-b43f-d2cf2b85e4e0" providerId="ADAL" clId="{7AE9F6B9-B915-408F-B4F9-57DE36C1391C}" dt="2024-07-14T16:42:06.784" v="4835" actId="255"/>
        <pc:sldMkLst>
          <pc:docMk/>
          <pc:sldMk cId="3478073541" sldId="1443"/>
        </pc:sldMkLst>
      </pc:sldChg>
      <pc:sldChg chg="addSp delSp modSp mod">
        <pc:chgData name="Surovi, Agnila Ghosh" userId="55d7b2db-3a0f-421b-b43f-d2cf2b85e4e0" providerId="ADAL" clId="{7AE9F6B9-B915-408F-B4F9-57DE36C1391C}" dt="2024-07-15T00:20:29.912" v="6781" actId="14100"/>
        <pc:sldMkLst>
          <pc:docMk/>
          <pc:sldMk cId="184899054" sldId="1444"/>
        </pc:sldMkLst>
      </pc:sldChg>
      <pc:sldChg chg="addSp delSp modSp mod">
        <pc:chgData name="Surovi, Agnila Ghosh" userId="55d7b2db-3a0f-421b-b43f-d2cf2b85e4e0" providerId="ADAL" clId="{7AE9F6B9-B915-408F-B4F9-57DE36C1391C}" dt="2024-07-14T19:58:25.142" v="5381" actId="165"/>
        <pc:sldMkLst>
          <pc:docMk/>
          <pc:sldMk cId="2860277461" sldId="1445"/>
        </pc:sldMkLst>
      </pc:sldChg>
      <pc:sldChg chg="addSp delSp modSp mod">
        <pc:chgData name="Surovi, Agnila Ghosh" userId="55d7b2db-3a0f-421b-b43f-d2cf2b85e4e0" providerId="ADAL" clId="{7AE9F6B9-B915-408F-B4F9-57DE36C1391C}" dt="2024-07-14T23:15:10.035" v="6462" actId="21"/>
        <pc:sldMkLst>
          <pc:docMk/>
          <pc:sldMk cId="4067460702" sldId="1446"/>
        </pc:sldMkLst>
      </pc:sldChg>
      <pc:sldChg chg="delSp modSp add mod">
        <pc:chgData name="Surovi, Agnila Ghosh" userId="55d7b2db-3a0f-421b-b43f-d2cf2b85e4e0" providerId="ADAL" clId="{7AE9F6B9-B915-408F-B4F9-57DE36C1391C}" dt="2024-07-14T22:49:02.522" v="6271"/>
        <pc:sldMkLst>
          <pc:docMk/>
          <pc:sldMk cId="968674655" sldId="1447"/>
        </pc:sldMkLst>
      </pc:sldChg>
      <pc:sldChg chg="addSp delSp modSp add mod">
        <pc:chgData name="Surovi, Agnila Ghosh" userId="55d7b2db-3a0f-421b-b43f-d2cf2b85e4e0" providerId="ADAL" clId="{7AE9F6B9-B915-408F-B4F9-57DE36C1391C}" dt="2024-07-14T23:08:51.156" v="6458" actId="1076"/>
        <pc:sldMkLst>
          <pc:docMk/>
          <pc:sldMk cId="3882410285" sldId="1448"/>
        </pc:sldMkLst>
      </pc:sldChg>
      <pc:sldChg chg="addSp delSp modSp mod">
        <pc:chgData name="Surovi, Agnila Ghosh" userId="55d7b2db-3a0f-421b-b43f-d2cf2b85e4e0" providerId="ADAL" clId="{7AE9F6B9-B915-408F-B4F9-57DE36C1391C}" dt="2024-07-14T23:15:13.555" v="6463"/>
        <pc:sldMkLst>
          <pc:docMk/>
          <pc:sldMk cId="268840287" sldId="1449"/>
        </pc:sldMkLst>
      </pc:sldChg>
      <pc:sldChg chg="addSp delSp modSp add mod">
        <pc:chgData name="Surovi, Agnila Ghosh" userId="55d7b2db-3a0f-421b-b43f-d2cf2b85e4e0" providerId="ADAL" clId="{7AE9F6B9-B915-408F-B4F9-57DE36C1391C}" dt="2024-07-14T23:08:35.417" v="6457" actId="20577"/>
        <pc:sldMkLst>
          <pc:docMk/>
          <pc:sldMk cId="3333441017" sldId="1450"/>
        </pc:sldMkLst>
      </pc:sldChg>
      <pc:sldChg chg="addSp delSp modSp add mod">
        <pc:chgData name="Surovi, Agnila Ghosh" userId="55d7b2db-3a0f-421b-b43f-d2cf2b85e4e0" providerId="ADAL" clId="{7AE9F6B9-B915-408F-B4F9-57DE36C1391C}" dt="2024-07-15T00:32:56.739" v="6911" actId="1076"/>
        <pc:sldMkLst>
          <pc:docMk/>
          <pc:sldMk cId="679258562" sldId="1451"/>
        </pc:sldMkLst>
      </pc:sldChg>
      <pc:sldChg chg="addSp delSp modSp mod">
        <pc:chgData name="Surovi, Agnila Ghosh" userId="55d7b2db-3a0f-421b-b43f-d2cf2b85e4e0" providerId="ADAL" clId="{7AE9F6B9-B915-408F-B4F9-57DE36C1391C}" dt="2024-07-15T00:40:09.810" v="6975" actId="1076"/>
        <pc:sldMkLst>
          <pc:docMk/>
          <pc:sldMk cId="3948386486" sldId="1452"/>
        </pc:sldMkLst>
      </pc:sldChg>
    </pc:docChg>
  </pc:docChgLst>
  <pc:docChgLst>
    <pc:chgData name="Surovi, Agnila Ghosh" userId="55d7b2db-3a0f-421b-b43f-d2cf2b85e4e0" providerId="ADAL" clId="{8A053FBE-1EA1-44B9-A88D-C4A3B04542AA}"/>
    <pc:docChg chg="undo custSel addSld delSld modSld sldOrd">
      <pc:chgData name="Surovi, Agnila Ghosh" userId="55d7b2db-3a0f-421b-b43f-d2cf2b85e4e0" providerId="ADAL" clId="{8A053FBE-1EA1-44B9-A88D-C4A3B04542AA}" dt="2024-07-18T18:20:02.118" v="3248" actId="313"/>
      <pc:docMkLst>
        <pc:docMk/>
      </pc:docMkLst>
      <pc:sldChg chg="modSp mod ord">
        <pc:chgData name="Surovi, Agnila Ghosh" userId="55d7b2db-3a0f-421b-b43f-d2cf2b85e4e0" providerId="ADAL" clId="{8A053FBE-1EA1-44B9-A88D-C4A3B04542AA}" dt="2024-07-17T16:39:53.532" v="298" actId="20577"/>
        <pc:sldMkLst>
          <pc:docMk/>
          <pc:sldMk cId="3781024503" sldId="1427"/>
        </pc:sldMkLst>
      </pc:sldChg>
      <pc:sldChg chg="addSp delSp modSp mod">
        <pc:chgData name="Surovi, Agnila Ghosh" userId="55d7b2db-3a0f-421b-b43f-d2cf2b85e4e0" providerId="ADAL" clId="{8A053FBE-1EA1-44B9-A88D-C4A3B04542AA}" dt="2024-07-18T16:47:21.729" v="2927" actId="1076"/>
        <pc:sldMkLst>
          <pc:docMk/>
          <pc:sldMk cId="2327398199" sldId="1428"/>
        </pc:sldMkLst>
      </pc:sldChg>
      <pc:sldChg chg="delSp modSp del mod">
        <pc:chgData name="Surovi, Agnila Ghosh" userId="55d7b2db-3a0f-421b-b43f-d2cf2b85e4e0" providerId="ADAL" clId="{8A053FBE-1EA1-44B9-A88D-C4A3B04542AA}" dt="2024-07-18T16:44:56.359" v="2908" actId="47"/>
        <pc:sldMkLst>
          <pc:docMk/>
          <pc:sldMk cId="686200657" sldId="1429"/>
        </pc:sldMkLst>
      </pc:sldChg>
      <pc:sldChg chg="delSp modSp del">
        <pc:chgData name="Surovi, Agnila Ghosh" userId="55d7b2db-3a0f-421b-b43f-d2cf2b85e4e0" providerId="ADAL" clId="{8A053FBE-1EA1-44B9-A88D-C4A3B04542AA}" dt="2024-07-18T16:47:31.563" v="2928" actId="47"/>
        <pc:sldMkLst>
          <pc:docMk/>
          <pc:sldMk cId="1287090897" sldId="1430"/>
        </pc:sldMkLst>
      </pc:sldChg>
      <pc:sldChg chg="del">
        <pc:chgData name="Surovi, Agnila Ghosh" userId="55d7b2db-3a0f-421b-b43f-d2cf2b85e4e0" providerId="ADAL" clId="{8A053FBE-1EA1-44B9-A88D-C4A3B04542AA}" dt="2024-07-18T16:47:47.987" v="2929" actId="47"/>
        <pc:sldMkLst>
          <pc:docMk/>
          <pc:sldMk cId="603065636" sldId="1431"/>
        </pc:sldMkLst>
      </pc:sldChg>
      <pc:sldChg chg="delSp del mod">
        <pc:chgData name="Surovi, Agnila Ghosh" userId="55d7b2db-3a0f-421b-b43f-d2cf2b85e4e0" providerId="ADAL" clId="{8A053FBE-1EA1-44B9-A88D-C4A3B04542AA}" dt="2024-07-18T16:56:05.553" v="2974" actId="47"/>
        <pc:sldMkLst>
          <pc:docMk/>
          <pc:sldMk cId="1850919814" sldId="1432"/>
        </pc:sldMkLst>
      </pc:sldChg>
      <pc:sldChg chg="addSp delSp modSp mod">
        <pc:chgData name="Surovi, Agnila Ghosh" userId="55d7b2db-3a0f-421b-b43f-d2cf2b85e4e0" providerId="ADAL" clId="{8A053FBE-1EA1-44B9-A88D-C4A3B04542AA}" dt="2024-07-18T17:02:32.253" v="3058" actId="1076"/>
        <pc:sldMkLst>
          <pc:docMk/>
          <pc:sldMk cId="2810678193" sldId="1434"/>
        </pc:sldMkLst>
      </pc:sldChg>
      <pc:sldChg chg="del">
        <pc:chgData name="Surovi, Agnila Ghosh" userId="55d7b2db-3a0f-421b-b43f-d2cf2b85e4e0" providerId="ADAL" clId="{8A053FBE-1EA1-44B9-A88D-C4A3B04542AA}" dt="2024-07-18T16:59:50.586" v="3044" actId="47"/>
        <pc:sldMkLst>
          <pc:docMk/>
          <pc:sldMk cId="3415990295" sldId="1435"/>
        </pc:sldMkLst>
      </pc:sldChg>
      <pc:sldChg chg="del">
        <pc:chgData name="Surovi, Agnila Ghosh" userId="55d7b2db-3a0f-421b-b43f-d2cf2b85e4e0" providerId="ADAL" clId="{8A053FBE-1EA1-44B9-A88D-C4A3B04542AA}" dt="2024-07-18T16:59:42.343" v="3043" actId="47"/>
        <pc:sldMkLst>
          <pc:docMk/>
          <pc:sldMk cId="287618583" sldId="1436"/>
        </pc:sldMkLst>
      </pc:sldChg>
      <pc:sldChg chg="del">
        <pc:chgData name="Surovi, Agnila Ghosh" userId="55d7b2db-3a0f-421b-b43f-d2cf2b85e4e0" providerId="ADAL" clId="{8A053FBE-1EA1-44B9-A88D-C4A3B04542AA}" dt="2024-07-18T17:02:42.202" v="3059" actId="47"/>
        <pc:sldMkLst>
          <pc:docMk/>
          <pc:sldMk cId="271271890" sldId="1437"/>
        </pc:sldMkLst>
      </pc:sldChg>
      <pc:sldChg chg="delSp modSp mod ord">
        <pc:chgData name="Surovi, Agnila Ghosh" userId="55d7b2db-3a0f-421b-b43f-d2cf2b85e4e0" providerId="ADAL" clId="{8A053FBE-1EA1-44B9-A88D-C4A3B04542AA}" dt="2024-07-17T16:18:54.297" v="252"/>
        <pc:sldMkLst>
          <pc:docMk/>
          <pc:sldMk cId="2188615807" sldId="1440"/>
        </pc:sldMkLst>
      </pc:sldChg>
      <pc:sldChg chg="modSp mod">
        <pc:chgData name="Surovi, Agnila Ghosh" userId="55d7b2db-3a0f-421b-b43f-d2cf2b85e4e0" providerId="ADAL" clId="{8A053FBE-1EA1-44B9-A88D-C4A3B04542AA}" dt="2024-07-18T08:18:05.017" v="1053" actId="113"/>
        <pc:sldMkLst>
          <pc:docMk/>
          <pc:sldMk cId="3882410285" sldId="1448"/>
        </pc:sldMkLst>
      </pc:sldChg>
      <pc:sldChg chg="addSp modSp mod">
        <pc:chgData name="Surovi, Agnila Ghosh" userId="55d7b2db-3a0f-421b-b43f-d2cf2b85e4e0" providerId="ADAL" clId="{8A053FBE-1EA1-44B9-A88D-C4A3B04542AA}" dt="2024-07-18T16:32:56.863" v="2750" actId="1076"/>
        <pc:sldMkLst>
          <pc:docMk/>
          <pc:sldMk cId="268840287" sldId="1449"/>
        </pc:sldMkLst>
      </pc:sldChg>
      <pc:sldChg chg="addSp delSp modSp mod">
        <pc:chgData name="Surovi, Agnila Ghosh" userId="55d7b2db-3a0f-421b-b43f-d2cf2b85e4e0" providerId="ADAL" clId="{8A053FBE-1EA1-44B9-A88D-C4A3B04542AA}" dt="2024-07-18T17:34:31.620" v="3097" actId="1076"/>
        <pc:sldMkLst>
          <pc:docMk/>
          <pc:sldMk cId="679258562" sldId="1451"/>
        </pc:sldMkLst>
      </pc:sldChg>
      <pc:sldChg chg="addSp modSp mod">
        <pc:chgData name="Surovi, Agnila Ghosh" userId="55d7b2db-3a0f-421b-b43f-d2cf2b85e4e0" providerId="ADAL" clId="{8A053FBE-1EA1-44B9-A88D-C4A3B04542AA}" dt="2024-07-18T17:39:27.756" v="3099" actId="1076"/>
        <pc:sldMkLst>
          <pc:docMk/>
          <pc:sldMk cId="3948386486" sldId="1452"/>
        </pc:sldMkLst>
      </pc:sldChg>
      <pc:sldChg chg="addSp delSp modSp add del mod">
        <pc:chgData name="Surovi, Agnila Ghosh" userId="55d7b2db-3a0f-421b-b43f-d2cf2b85e4e0" providerId="ADAL" clId="{8A053FBE-1EA1-44B9-A88D-C4A3B04542AA}" dt="2024-07-17T16:39:44.242" v="287" actId="47"/>
        <pc:sldMkLst>
          <pc:docMk/>
          <pc:sldMk cId="660707086" sldId="1453"/>
        </pc:sldMkLst>
      </pc:sldChg>
      <pc:sldChg chg="modSp mod">
        <pc:chgData name="Surovi, Agnila Ghosh" userId="55d7b2db-3a0f-421b-b43f-d2cf2b85e4e0" providerId="ADAL" clId="{8A053FBE-1EA1-44B9-A88D-C4A3B04542AA}" dt="2024-07-18T16:24:27.188" v="2710" actId="313"/>
        <pc:sldMkLst>
          <pc:docMk/>
          <pc:sldMk cId="2446704719" sldId="1454"/>
        </pc:sldMkLst>
      </pc:sldChg>
      <pc:sldChg chg="addSp delSp modSp add mod">
        <pc:chgData name="Surovi, Agnila Ghosh" userId="55d7b2db-3a0f-421b-b43f-d2cf2b85e4e0" providerId="ADAL" clId="{8A053FBE-1EA1-44B9-A88D-C4A3B04542AA}" dt="2024-07-17T16:51:53.050" v="387" actId="20577"/>
        <pc:sldMkLst>
          <pc:docMk/>
          <pc:sldMk cId="3967741993" sldId="1456"/>
        </pc:sldMkLst>
      </pc:sldChg>
      <pc:sldChg chg="addSp delSp modSp mod">
        <pc:chgData name="Surovi, Agnila Ghosh" userId="55d7b2db-3a0f-421b-b43f-d2cf2b85e4e0" providerId="ADAL" clId="{8A053FBE-1EA1-44B9-A88D-C4A3B04542AA}" dt="2024-07-18T06:22:44.549" v="554" actId="478"/>
        <pc:sldMkLst>
          <pc:docMk/>
          <pc:sldMk cId="513434268" sldId="1457"/>
        </pc:sldMkLst>
      </pc:sldChg>
      <pc:sldChg chg="addSp delSp modSp mod">
        <pc:chgData name="Surovi, Agnila Ghosh" userId="55d7b2db-3a0f-421b-b43f-d2cf2b85e4e0" providerId="ADAL" clId="{8A053FBE-1EA1-44B9-A88D-C4A3B04542AA}" dt="2024-07-18T16:24:47.091" v="2711" actId="20577"/>
        <pc:sldMkLst>
          <pc:docMk/>
          <pc:sldMk cId="3337522549" sldId="1458"/>
        </pc:sldMkLst>
      </pc:sldChg>
      <pc:sldChg chg="addSp delSp modSp mod">
        <pc:chgData name="Surovi, Agnila Ghosh" userId="55d7b2db-3a0f-421b-b43f-d2cf2b85e4e0" providerId="ADAL" clId="{8A053FBE-1EA1-44B9-A88D-C4A3B04542AA}" dt="2024-07-18T16:07:37.926" v="2182" actId="20577"/>
        <pc:sldMkLst>
          <pc:docMk/>
          <pc:sldMk cId="286354587" sldId="1459"/>
        </pc:sldMkLst>
      </pc:sldChg>
      <pc:sldChg chg="addSp modSp mod">
        <pc:chgData name="Surovi, Agnila Ghosh" userId="55d7b2db-3a0f-421b-b43f-d2cf2b85e4e0" providerId="ADAL" clId="{8A053FBE-1EA1-44B9-A88D-C4A3B04542AA}" dt="2024-07-18T16:05:46.779" v="2112" actId="313"/>
        <pc:sldMkLst>
          <pc:docMk/>
          <pc:sldMk cId="3287033333" sldId="1460"/>
        </pc:sldMkLst>
      </pc:sldChg>
      <pc:sldChg chg="addSp delSp modSp mod">
        <pc:chgData name="Surovi, Agnila Ghosh" userId="55d7b2db-3a0f-421b-b43f-d2cf2b85e4e0" providerId="ADAL" clId="{8A053FBE-1EA1-44B9-A88D-C4A3B04542AA}" dt="2024-07-18T11:09:59.006" v="1812" actId="20577"/>
        <pc:sldMkLst>
          <pc:docMk/>
          <pc:sldMk cId="4190921385" sldId="1461"/>
        </pc:sldMkLst>
      </pc:sldChg>
      <pc:sldChg chg="addSp delSp modSp add mod">
        <pc:chgData name="Surovi, Agnila Ghosh" userId="55d7b2db-3a0f-421b-b43f-d2cf2b85e4e0" providerId="ADAL" clId="{8A053FBE-1EA1-44B9-A88D-C4A3B04542AA}" dt="2024-07-18T16:05:50.315" v="2113" actId="313"/>
        <pc:sldMkLst>
          <pc:docMk/>
          <pc:sldMk cId="1798837522" sldId="1462"/>
        </pc:sldMkLst>
      </pc:sldChg>
      <pc:sldChg chg="addSp delSp modSp add mod">
        <pc:chgData name="Surovi, Agnila Ghosh" userId="55d7b2db-3a0f-421b-b43f-d2cf2b85e4e0" providerId="ADAL" clId="{8A053FBE-1EA1-44B9-A88D-C4A3B04542AA}" dt="2024-07-18T16:30:20.375" v="2732" actId="1076"/>
        <pc:sldMkLst>
          <pc:docMk/>
          <pc:sldMk cId="2462802795" sldId="1463"/>
        </pc:sldMkLst>
      </pc:sldChg>
      <pc:sldChg chg="addSp delSp modSp mod">
        <pc:chgData name="Surovi, Agnila Ghosh" userId="55d7b2db-3a0f-421b-b43f-d2cf2b85e4e0" providerId="ADAL" clId="{8A053FBE-1EA1-44B9-A88D-C4A3B04542AA}" dt="2024-07-18T16:31:08.152" v="2738" actId="21"/>
        <pc:sldMkLst>
          <pc:docMk/>
          <pc:sldMk cId="2396516450" sldId="1464"/>
        </pc:sldMkLst>
      </pc:sldChg>
      <pc:sldChg chg="addSp delSp modSp add mod">
        <pc:chgData name="Surovi, Agnila Ghosh" userId="55d7b2db-3a0f-421b-b43f-d2cf2b85e4e0" providerId="ADAL" clId="{8A053FBE-1EA1-44B9-A88D-C4A3B04542AA}" dt="2024-07-18T16:31:13.435" v="2740" actId="1076"/>
        <pc:sldMkLst>
          <pc:docMk/>
          <pc:sldMk cId="294242817" sldId="1465"/>
        </pc:sldMkLst>
      </pc:sldChg>
      <pc:sldChg chg="addSp delSp modSp mod">
        <pc:chgData name="Surovi, Agnila Ghosh" userId="55d7b2db-3a0f-421b-b43f-d2cf2b85e4e0" providerId="ADAL" clId="{8A053FBE-1EA1-44B9-A88D-C4A3B04542AA}" dt="2024-07-18T18:20:02.118" v="3248" actId="313"/>
        <pc:sldMkLst>
          <pc:docMk/>
          <pc:sldMk cId="3496330962" sldId="1467"/>
        </pc:sldMkLst>
      </pc:sldChg>
    </pc:docChg>
  </pc:docChgLst>
  <pc:docChgLst>
    <pc:chgData name="Surovi, Agnila Ghosh" userId="55d7b2db-3a0f-421b-b43f-d2cf2b85e4e0" providerId="ADAL" clId="{428FAF8E-12D3-4B96-9622-1B3B064EA02E}"/>
    <pc:docChg chg="modSld">
      <pc:chgData name="Surovi, Agnila Ghosh" userId="55d7b2db-3a0f-421b-b43f-d2cf2b85e4e0" providerId="ADAL" clId="{428FAF8E-12D3-4B96-9622-1B3B064EA02E}" dt="2024-02-21T04:13:46.349" v="52" actId="1076"/>
      <pc:docMkLst>
        <pc:docMk/>
      </pc:docMkLst>
      <pc:sldChg chg="modSp mod">
        <pc:chgData name="Surovi, Agnila Ghosh" userId="55d7b2db-3a0f-421b-b43f-d2cf2b85e4e0" providerId="ADAL" clId="{428FAF8E-12D3-4B96-9622-1B3B064EA02E}" dt="2024-02-21T04:13:46.349" v="52" actId="1076"/>
        <pc:sldMkLst>
          <pc:docMk/>
          <pc:sldMk cId="1936087305" sldId="1424"/>
        </pc:sldMkLst>
      </pc:sldChg>
      <pc:sldChg chg="modSp mod">
        <pc:chgData name="Surovi, Agnila Ghosh" userId="55d7b2db-3a0f-421b-b43f-d2cf2b85e4e0" providerId="ADAL" clId="{428FAF8E-12D3-4B96-9622-1B3B064EA02E}" dt="2024-02-21T00:19:57.442" v="51" actId="207"/>
        <pc:sldMkLst>
          <pc:docMk/>
          <pc:sldMk cId="549597343" sldId="1429"/>
        </pc:sldMkLst>
      </pc:sldChg>
    </pc:docChg>
  </pc:docChgLst>
  <pc:docChgLst>
    <pc:chgData name="Surovi, Agnila Ghosh" userId="55d7b2db-3a0f-421b-b43f-d2cf2b85e4e0" providerId="ADAL" clId="{C92DB3CD-7734-4A7E-B73F-501CF161B227}"/>
    <pc:docChg chg="modSld">
      <pc:chgData name="Surovi, Agnila Ghosh" userId="55d7b2db-3a0f-421b-b43f-d2cf2b85e4e0" providerId="ADAL" clId="{C92DB3CD-7734-4A7E-B73F-501CF161B227}" dt="2024-05-06T18:07:12.908" v="115" actId="208"/>
      <pc:docMkLst>
        <pc:docMk/>
      </pc:docMkLst>
      <pc:sldChg chg="addSp modSp mod">
        <pc:chgData name="Surovi, Agnila Ghosh" userId="55d7b2db-3a0f-421b-b43f-d2cf2b85e4e0" providerId="ADAL" clId="{C92DB3CD-7734-4A7E-B73F-501CF161B227}" dt="2024-05-06T18:07:12.908" v="115" actId="208"/>
        <pc:sldMkLst>
          <pc:docMk/>
          <pc:sldMk cId="437876485" sldId="1414"/>
        </pc:sldMkLst>
      </pc:sldChg>
    </pc:docChg>
  </pc:docChgLst>
  <pc:docChgLst>
    <pc:chgData name="Surovi, Agnila Ghosh" userId="55d7b2db-3a0f-421b-b43f-d2cf2b85e4e0" providerId="ADAL" clId="{9D7ECA8C-09C9-4EC8-A34B-147AE517D244}"/>
    <pc:docChg chg="delSld">
      <pc:chgData name="Surovi, Agnila Ghosh" userId="55d7b2db-3a0f-421b-b43f-d2cf2b85e4e0" providerId="ADAL" clId="{9D7ECA8C-09C9-4EC8-A34B-147AE517D244}" dt="2024-02-20T21:02:11.752" v="0" actId="47"/>
      <pc:docMkLst>
        <pc:docMk/>
      </pc:docMkLst>
      <pc:sldChg chg="del">
        <pc:chgData name="Surovi, Agnila Ghosh" userId="55d7b2db-3a0f-421b-b43f-d2cf2b85e4e0" providerId="ADAL" clId="{9D7ECA8C-09C9-4EC8-A34B-147AE517D244}" dt="2024-02-20T21:02:11.752" v="0" actId="47"/>
        <pc:sldMkLst>
          <pc:docMk/>
          <pc:sldMk cId="1162557341" sldId="1416"/>
        </pc:sldMkLst>
      </pc:sldChg>
    </pc:docChg>
  </pc:docChgLst>
  <pc:docChgLst>
    <pc:chgData name="Surovi, Agnila Ghosh" userId="55d7b2db-3a0f-421b-b43f-d2cf2b85e4e0" providerId="ADAL" clId="{78D48C23-1B1D-42FC-AC9A-DBDBB845BE8D}"/>
    <pc:docChg chg="undo custSel delSld modSld">
      <pc:chgData name="Surovi, Agnila Ghosh" userId="55d7b2db-3a0f-421b-b43f-d2cf2b85e4e0" providerId="ADAL" clId="{78D48C23-1B1D-42FC-AC9A-DBDBB845BE8D}" dt="2024-07-18T19:59:55.669" v="701" actId="47"/>
      <pc:docMkLst>
        <pc:docMk/>
      </pc:docMkLst>
      <pc:sldChg chg="del">
        <pc:chgData name="Surovi, Agnila Ghosh" userId="55d7b2db-3a0f-421b-b43f-d2cf2b85e4e0" providerId="ADAL" clId="{78D48C23-1B1D-42FC-AC9A-DBDBB845BE8D}" dt="2024-07-18T19:59:47.277" v="700" actId="47"/>
        <pc:sldMkLst>
          <pc:docMk/>
          <pc:sldMk cId="952668359" sldId="1401"/>
        </pc:sldMkLst>
      </pc:sldChg>
      <pc:sldChg chg="modSp mod">
        <pc:chgData name="Surovi, Agnila Ghosh" userId="55d7b2db-3a0f-421b-b43f-d2cf2b85e4e0" providerId="ADAL" clId="{78D48C23-1B1D-42FC-AC9A-DBDBB845BE8D}" dt="2024-07-18T19:51:28.061" v="590" actId="1076"/>
        <pc:sldMkLst>
          <pc:docMk/>
          <pc:sldMk cId="679258562" sldId="1451"/>
        </pc:sldMkLst>
      </pc:sldChg>
      <pc:sldChg chg="del">
        <pc:chgData name="Surovi, Agnila Ghosh" userId="55d7b2db-3a0f-421b-b43f-d2cf2b85e4e0" providerId="ADAL" clId="{78D48C23-1B1D-42FC-AC9A-DBDBB845BE8D}" dt="2024-07-18T19:59:55.669" v="701" actId="47"/>
        <pc:sldMkLst>
          <pc:docMk/>
          <pc:sldMk cId="3948386486" sldId="1452"/>
        </pc:sldMkLst>
      </pc:sldChg>
      <pc:sldChg chg="addSp delSp modSp mod">
        <pc:chgData name="Surovi, Agnila Ghosh" userId="55d7b2db-3a0f-421b-b43f-d2cf2b85e4e0" providerId="ADAL" clId="{78D48C23-1B1D-42FC-AC9A-DBDBB845BE8D}" dt="2024-07-18T19:58:46.057" v="699" actId="20577"/>
        <pc:sldMkLst>
          <pc:docMk/>
          <pc:sldMk cId="3546161282" sldId="1466"/>
        </pc:sldMkLst>
      </pc:sldChg>
      <pc:sldChg chg="addSp delSp modSp mod">
        <pc:chgData name="Surovi, Agnila Ghosh" userId="55d7b2db-3a0f-421b-b43f-d2cf2b85e4e0" providerId="ADAL" clId="{78D48C23-1B1D-42FC-AC9A-DBDBB845BE8D}" dt="2024-07-18T19:57:17.263" v="673" actId="20577"/>
        <pc:sldMkLst>
          <pc:docMk/>
          <pc:sldMk cId="3496330962" sldId="1467"/>
        </pc:sldMkLst>
      </pc:sldChg>
    </pc:docChg>
  </pc:docChgLst>
  <pc:docChgLst>
    <pc:chgData name="Surovi, Agnila Ghosh" userId="55d7b2db-3a0f-421b-b43f-d2cf2b85e4e0" providerId="ADAL" clId="{0DCB2C7D-29A1-4DF7-A558-72B74FE2E9E1}"/>
    <pc:docChg chg="undo custSel delSld modSld">
      <pc:chgData name="Surovi, Agnila Ghosh" userId="55d7b2db-3a0f-421b-b43f-d2cf2b85e4e0" providerId="ADAL" clId="{0DCB2C7D-29A1-4DF7-A558-72B74FE2E9E1}" dt="2024-07-19T18:26:47.761" v="1695" actId="1076"/>
      <pc:docMkLst>
        <pc:docMk/>
      </pc:docMkLst>
      <pc:sldChg chg="modSp mod">
        <pc:chgData name="Surovi, Agnila Ghosh" userId="55d7b2db-3a0f-421b-b43f-d2cf2b85e4e0" providerId="ADAL" clId="{0DCB2C7D-29A1-4DF7-A558-72B74FE2E9E1}" dt="2024-07-18T22:56:10.743" v="305" actId="1076"/>
        <pc:sldMkLst>
          <pc:docMk/>
          <pc:sldMk cId="3781024503" sldId="1427"/>
        </pc:sldMkLst>
      </pc:sldChg>
      <pc:sldChg chg="addSp delSp modSp mod">
        <pc:chgData name="Surovi, Agnila Ghosh" userId="55d7b2db-3a0f-421b-b43f-d2cf2b85e4e0" providerId="ADAL" clId="{0DCB2C7D-29A1-4DF7-A558-72B74FE2E9E1}" dt="2024-07-19T16:45:37.367" v="958"/>
        <pc:sldMkLst>
          <pc:docMk/>
          <pc:sldMk cId="2327398199" sldId="1428"/>
        </pc:sldMkLst>
      </pc:sldChg>
      <pc:sldChg chg="addSp delSp modSp mod">
        <pc:chgData name="Surovi, Agnila Ghosh" userId="55d7b2db-3a0f-421b-b43f-d2cf2b85e4e0" providerId="ADAL" clId="{0DCB2C7D-29A1-4DF7-A558-72B74FE2E9E1}" dt="2024-07-18T23:01:50.154" v="360"/>
        <pc:sldMkLst>
          <pc:docMk/>
          <pc:sldMk cId="2810678193" sldId="1434"/>
        </pc:sldMkLst>
      </pc:sldChg>
      <pc:sldChg chg="delSp del mod">
        <pc:chgData name="Surovi, Agnila Ghosh" userId="55d7b2db-3a0f-421b-b43f-d2cf2b85e4e0" providerId="ADAL" clId="{0DCB2C7D-29A1-4DF7-A558-72B74FE2E9E1}" dt="2024-07-18T22:47:54.621" v="44" actId="47"/>
        <pc:sldMkLst>
          <pc:docMk/>
          <pc:sldMk cId="2188615807" sldId="1440"/>
        </pc:sldMkLst>
      </pc:sldChg>
      <pc:sldChg chg="addSp delSp modSp mod">
        <pc:chgData name="Surovi, Agnila Ghosh" userId="55d7b2db-3a0f-421b-b43f-d2cf2b85e4e0" providerId="ADAL" clId="{0DCB2C7D-29A1-4DF7-A558-72B74FE2E9E1}" dt="2024-07-19T16:47:45.079" v="965"/>
        <pc:sldMkLst>
          <pc:docMk/>
          <pc:sldMk cId="292140866" sldId="1442"/>
        </pc:sldMkLst>
      </pc:sldChg>
      <pc:sldChg chg="addSp delSp modSp mod">
        <pc:chgData name="Surovi, Agnila Ghosh" userId="55d7b2db-3a0f-421b-b43f-d2cf2b85e4e0" providerId="ADAL" clId="{0DCB2C7D-29A1-4DF7-A558-72B74FE2E9E1}" dt="2024-07-18T23:14:02.824" v="469"/>
        <pc:sldMkLst>
          <pc:docMk/>
          <pc:sldMk cId="3478073541" sldId="1443"/>
        </pc:sldMkLst>
      </pc:sldChg>
      <pc:sldChg chg="addSp delSp modSp mod">
        <pc:chgData name="Surovi, Agnila Ghosh" userId="55d7b2db-3a0f-421b-b43f-d2cf2b85e4e0" providerId="ADAL" clId="{0DCB2C7D-29A1-4DF7-A558-72B74FE2E9E1}" dt="2024-07-18T23:02:17.809" v="362"/>
        <pc:sldMkLst>
          <pc:docMk/>
          <pc:sldMk cId="184899054" sldId="1444"/>
        </pc:sldMkLst>
      </pc:sldChg>
      <pc:sldChg chg="addSp delSp modSp mod">
        <pc:chgData name="Surovi, Agnila Ghosh" userId="55d7b2db-3a0f-421b-b43f-d2cf2b85e4e0" providerId="ADAL" clId="{0DCB2C7D-29A1-4DF7-A558-72B74FE2E9E1}" dt="2024-07-18T23:15:44.436" v="484"/>
        <pc:sldMkLst>
          <pc:docMk/>
          <pc:sldMk cId="4067460702" sldId="1446"/>
        </pc:sldMkLst>
      </pc:sldChg>
      <pc:sldChg chg="addSp delSp modSp mod">
        <pc:chgData name="Surovi, Agnila Ghosh" userId="55d7b2db-3a0f-421b-b43f-d2cf2b85e4e0" providerId="ADAL" clId="{0DCB2C7D-29A1-4DF7-A558-72B74FE2E9E1}" dt="2024-07-19T17:15:45.634" v="1115" actId="1076"/>
        <pc:sldMkLst>
          <pc:docMk/>
          <pc:sldMk cId="968674655" sldId="1447"/>
        </pc:sldMkLst>
      </pc:sldChg>
      <pc:sldChg chg="addSp delSp modSp mod">
        <pc:chgData name="Surovi, Agnila Ghosh" userId="55d7b2db-3a0f-421b-b43f-d2cf2b85e4e0" providerId="ADAL" clId="{0DCB2C7D-29A1-4DF7-A558-72B74FE2E9E1}" dt="2024-07-18T23:16:16.014" v="494"/>
        <pc:sldMkLst>
          <pc:docMk/>
          <pc:sldMk cId="3882410285" sldId="1448"/>
        </pc:sldMkLst>
      </pc:sldChg>
      <pc:sldChg chg="addSp delSp modSp mod">
        <pc:chgData name="Surovi, Agnila Ghosh" userId="55d7b2db-3a0f-421b-b43f-d2cf2b85e4e0" providerId="ADAL" clId="{0DCB2C7D-29A1-4DF7-A558-72B74FE2E9E1}" dt="2024-07-18T23:15:15.293" v="479" actId="207"/>
        <pc:sldMkLst>
          <pc:docMk/>
          <pc:sldMk cId="268840287" sldId="1449"/>
        </pc:sldMkLst>
      </pc:sldChg>
      <pc:sldChg chg="addSp delSp modSp mod">
        <pc:chgData name="Surovi, Agnila Ghosh" userId="55d7b2db-3a0f-421b-b43f-d2cf2b85e4e0" providerId="ADAL" clId="{0DCB2C7D-29A1-4DF7-A558-72B74FE2E9E1}" dt="2024-07-19T17:29:11.624" v="1144" actId="1076"/>
        <pc:sldMkLst>
          <pc:docMk/>
          <pc:sldMk cId="3333441017" sldId="1450"/>
        </pc:sldMkLst>
      </pc:sldChg>
      <pc:sldChg chg="addSp delSp modSp mod">
        <pc:chgData name="Surovi, Agnila Ghosh" userId="55d7b2db-3a0f-421b-b43f-d2cf2b85e4e0" providerId="ADAL" clId="{0DCB2C7D-29A1-4DF7-A558-72B74FE2E9E1}" dt="2024-07-18T23:02:38.349" v="364"/>
        <pc:sldMkLst>
          <pc:docMk/>
          <pc:sldMk cId="679258562" sldId="1451"/>
        </pc:sldMkLst>
      </pc:sldChg>
      <pc:sldChg chg="addSp delSp modSp mod">
        <pc:chgData name="Surovi, Agnila Ghosh" userId="55d7b2db-3a0f-421b-b43f-d2cf2b85e4e0" providerId="ADAL" clId="{0DCB2C7D-29A1-4DF7-A558-72B74FE2E9E1}" dt="2024-07-18T23:19:51.266" v="551" actId="14100"/>
        <pc:sldMkLst>
          <pc:docMk/>
          <pc:sldMk cId="2446704719" sldId="1454"/>
        </pc:sldMkLst>
      </pc:sldChg>
      <pc:sldChg chg="addSp modSp mod">
        <pc:chgData name="Surovi, Agnila Ghosh" userId="55d7b2db-3a0f-421b-b43f-d2cf2b85e4e0" providerId="ADAL" clId="{0DCB2C7D-29A1-4DF7-A558-72B74FE2E9E1}" dt="2024-07-19T17:07:07.958" v="1109" actId="14100"/>
        <pc:sldMkLst>
          <pc:docMk/>
          <pc:sldMk cId="3967741993" sldId="1456"/>
        </pc:sldMkLst>
      </pc:sldChg>
      <pc:sldChg chg="addSp modSp mod">
        <pc:chgData name="Surovi, Agnila Ghosh" userId="55d7b2db-3a0f-421b-b43f-d2cf2b85e4e0" providerId="ADAL" clId="{0DCB2C7D-29A1-4DF7-A558-72B74FE2E9E1}" dt="2024-07-18T22:59:49.693" v="351" actId="14100"/>
        <pc:sldMkLst>
          <pc:docMk/>
          <pc:sldMk cId="513434268" sldId="1457"/>
        </pc:sldMkLst>
      </pc:sldChg>
      <pc:sldChg chg="addSp delSp modSp mod">
        <pc:chgData name="Surovi, Agnila Ghosh" userId="55d7b2db-3a0f-421b-b43f-d2cf2b85e4e0" providerId="ADAL" clId="{0DCB2C7D-29A1-4DF7-A558-72B74FE2E9E1}" dt="2024-07-19T18:26:31.884" v="1693" actId="164"/>
        <pc:sldMkLst>
          <pc:docMk/>
          <pc:sldMk cId="3337522549" sldId="1458"/>
        </pc:sldMkLst>
      </pc:sldChg>
      <pc:sldChg chg="addSp delSp modSp mod">
        <pc:chgData name="Surovi, Agnila Ghosh" userId="55d7b2db-3a0f-421b-b43f-d2cf2b85e4e0" providerId="ADAL" clId="{0DCB2C7D-29A1-4DF7-A558-72B74FE2E9E1}" dt="2024-07-19T16:58:03.277" v="1067" actId="14100"/>
        <pc:sldMkLst>
          <pc:docMk/>
          <pc:sldMk cId="286354587" sldId="1459"/>
        </pc:sldMkLst>
      </pc:sldChg>
      <pc:sldChg chg="addSp delSp modSp mod">
        <pc:chgData name="Surovi, Agnila Ghosh" userId="55d7b2db-3a0f-421b-b43f-d2cf2b85e4e0" providerId="ADAL" clId="{0DCB2C7D-29A1-4DF7-A558-72B74FE2E9E1}" dt="2024-07-19T18:26:47.761" v="1695" actId="1076"/>
        <pc:sldMkLst>
          <pc:docMk/>
          <pc:sldMk cId="3287033333" sldId="1460"/>
        </pc:sldMkLst>
      </pc:sldChg>
      <pc:sldChg chg="addSp delSp modSp mod">
        <pc:chgData name="Surovi, Agnila Ghosh" userId="55d7b2db-3a0f-421b-b43f-d2cf2b85e4e0" providerId="ADAL" clId="{0DCB2C7D-29A1-4DF7-A558-72B74FE2E9E1}" dt="2024-07-18T23:17:50.925" v="520"/>
        <pc:sldMkLst>
          <pc:docMk/>
          <pc:sldMk cId="4190921385" sldId="1461"/>
        </pc:sldMkLst>
      </pc:sldChg>
      <pc:sldChg chg="addSp delSp modSp mod">
        <pc:chgData name="Surovi, Agnila Ghosh" userId="55d7b2db-3a0f-421b-b43f-d2cf2b85e4e0" providerId="ADAL" clId="{0DCB2C7D-29A1-4DF7-A558-72B74FE2E9E1}" dt="2024-07-18T23:18:02.144" v="525"/>
        <pc:sldMkLst>
          <pc:docMk/>
          <pc:sldMk cId="1798837522" sldId="1462"/>
        </pc:sldMkLst>
      </pc:sldChg>
      <pc:sldChg chg="addSp delSp modSp mod">
        <pc:chgData name="Surovi, Agnila Ghosh" userId="55d7b2db-3a0f-421b-b43f-d2cf2b85e4e0" providerId="ADAL" clId="{0DCB2C7D-29A1-4DF7-A558-72B74FE2E9E1}" dt="2024-07-19T01:07:41.419" v="887" actId="1076"/>
        <pc:sldMkLst>
          <pc:docMk/>
          <pc:sldMk cId="2462802795" sldId="1463"/>
        </pc:sldMkLst>
      </pc:sldChg>
      <pc:sldChg chg="addSp delSp modSp mod">
        <pc:chgData name="Surovi, Agnila Ghosh" userId="55d7b2db-3a0f-421b-b43f-d2cf2b85e4e0" providerId="ADAL" clId="{0DCB2C7D-29A1-4DF7-A558-72B74FE2E9E1}" dt="2024-07-19T01:09:35.381" v="908" actId="20577"/>
        <pc:sldMkLst>
          <pc:docMk/>
          <pc:sldMk cId="2396516450" sldId="1464"/>
        </pc:sldMkLst>
      </pc:sldChg>
      <pc:sldChg chg="addSp delSp modSp mod">
        <pc:chgData name="Surovi, Agnila Ghosh" userId="55d7b2db-3a0f-421b-b43f-d2cf2b85e4e0" providerId="ADAL" clId="{0DCB2C7D-29A1-4DF7-A558-72B74FE2E9E1}" dt="2024-07-19T01:09:47.285" v="913" actId="20577"/>
        <pc:sldMkLst>
          <pc:docMk/>
          <pc:sldMk cId="294242817" sldId="1465"/>
        </pc:sldMkLst>
      </pc:sldChg>
      <pc:sldChg chg="addSp delSp modSp mod delAnim modAnim">
        <pc:chgData name="Surovi, Agnila Ghosh" userId="55d7b2db-3a0f-421b-b43f-d2cf2b85e4e0" providerId="ADAL" clId="{0DCB2C7D-29A1-4DF7-A558-72B74FE2E9E1}" dt="2024-07-19T01:52:50.757" v="954" actId="1076"/>
        <pc:sldMkLst>
          <pc:docMk/>
          <pc:sldMk cId="3546161282" sldId="1466"/>
        </pc:sldMkLst>
      </pc:sldChg>
      <pc:sldChg chg="addSp delSp modSp mod">
        <pc:chgData name="Surovi, Agnila Ghosh" userId="55d7b2db-3a0f-421b-b43f-d2cf2b85e4e0" providerId="ADAL" clId="{0DCB2C7D-29A1-4DF7-A558-72B74FE2E9E1}" dt="2024-07-19T01:18:00.978" v="944" actId="20577"/>
        <pc:sldMkLst>
          <pc:docMk/>
          <pc:sldMk cId="3496330962" sldId="1467"/>
        </pc:sldMkLst>
      </pc:sldChg>
    </pc:docChg>
  </pc:docChgLst>
  <pc:docChgLst>
    <pc:chgData name="Surovi, Agnila" userId="55d7b2db-3a0f-421b-b43f-d2cf2b85e4e0" providerId="ADAL" clId="{0FADCA2C-AC71-4618-B644-01E268445194}"/>
    <pc:docChg chg="addSld modSld sldOrd">
      <pc:chgData name="Surovi, Agnila" userId="55d7b2db-3a0f-421b-b43f-d2cf2b85e4e0" providerId="ADAL" clId="{0FADCA2C-AC71-4618-B644-01E268445194}" dt="2025-06-06T16:03:22.496" v="202" actId="255"/>
      <pc:docMkLst>
        <pc:docMk/>
      </pc:docMkLst>
      <pc:sldChg chg="modSp mod">
        <pc:chgData name="Surovi, Agnila" userId="55d7b2db-3a0f-421b-b43f-d2cf2b85e4e0" providerId="ADAL" clId="{0FADCA2C-AC71-4618-B644-01E268445194}" dt="2025-06-06T15:51:51.411" v="13" actId="1076"/>
        <pc:sldMkLst>
          <pc:docMk/>
          <pc:sldMk cId="294242817" sldId="1465"/>
        </pc:sldMkLst>
        <pc:spChg chg="mod">
          <ac:chgData name="Surovi, Agnila" userId="55d7b2db-3a0f-421b-b43f-d2cf2b85e4e0" providerId="ADAL" clId="{0FADCA2C-AC71-4618-B644-01E268445194}" dt="2025-06-06T15:51:44.624" v="11" actId="1076"/>
          <ac:spMkLst>
            <pc:docMk/>
            <pc:sldMk cId="294242817" sldId="1465"/>
            <ac:spMk id="15" creationId="{B13AA9C7-0F17-6F7E-D454-8056E608AFD7}"/>
          </ac:spMkLst>
        </pc:spChg>
        <pc:spChg chg="mod">
          <ac:chgData name="Surovi, Agnila" userId="55d7b2db-3a0f-421b-b43f-d2cf2b85e4e0" providerId="ADAL" clId="{0FADCA2C-AC71-4618-B644-01E268445194}" dt="2025-06-06T15:51:51.411" v="13" actId="1076"/>
          <ac:spMkLst>
            <pc:docMk/>
            <pc:sldMk cId="294242817" sldId="1465"/>
            <ac:spMk id="16" creationId="{A53B4361-494C-9596-7743-2AFFA5DEC46D}"/>
          </ac:spMkLst>
        </pc:spChg>
        <pc:picChg chg="mod">
          <ac:chgData name="Surovi, Agnila" userId="55d7b2db-3a0f-421b-b43f-d2cf2b85e4e0" providerId="ADAL" clId="{0FADCA2C-AC71-4618-B644-01E268445194}" dt="2025-06-06T15:51:39.322" v="10" actId="1076"/>
          <ac:picMkLst>
            <pc:docMk/>
            <pc:sldMk cId="294242817" sldId="1465"/>
            <ac:picMk id="13" creationId="{5BC745C5-D3D2-FCDE-EC01-B2BAFA5FC913}"/>
          </ac:picMkLst>
        </pc:picChg>
        <pc:picChg chg="mod">
          <ac:chgData name="Surovi, Agnila" userId="55d7b2db-3a0f-421b-b43f-d2cf2b85e4e0" providerId="ADAL" clId="{0FADCA2C-AC71-4618-B644-01E268445194}" dt="2025-06-06T15:51:47.317" v="12" actId="1076"/>
          <ac:picMkLst>
            <pc:docMk/>
            <pc:sldMk cId="294242817" sldId="1465"/>
            <ac:picMk id="14" creationId="{3479AA10-32BE-FC05-C041-6FB353B16BAE}"/>
          </ac:picMkLst>
        </pc:picChg>
      </pc:sldChg>
      <pc:sldChg chg="addSp modSp new mod ord">
        <pc:chgData name="Surovi, Agnila" userId="55d7b2db-3a0f-421b-b43f-d2cf2b85e4e0" providerId="ADAL" clId="{0FADCA2C-AC71-4618-B644-01E268445194}" dt="2025-06-06T16:02:58.001" v="200" actId="255"/>
        <pc:sldMkLst>
          <pc:docMk/>
          <pc:sldMk cId="3321108384" sldId="1468"/>
        </pc:sldMkLst>
        <pc:spChg chg="add mod">
          <ac:chgData name="Surovi, Agnila" userId="55d7b2db-3a0f-421b-b43f-d2cf2b85e4e0" providerId="ADAL" clId="{0FADCA2C-AC71-4618-B644-01E268445194}" dt="2025-06-06T16:02:58.001" v="200" actId="255"/>
          <ac:spMkLst>
            <pc:docMk/>
            <pc:sldMk cId="3321108384" sldId="1468"/>
            <ac:spMk id="5" creationId="{479512E3-C6EA-9D88-F10F-4366D5DD4955}"/>
          </ac:spMkLst>
        </pc:spChg>
        <pc:spChg chg="add mod">
          <ac:chgData name="Surovi, Agnila" userId="55d7b2db-3a0f-421b-b43f-d2cf2b85e4e0" providerId="ADAL" clId="{0FADCA2C-AC71-4618-B644-01E268445194}" dt="2025-06-06T16:02:58.001" v="200" actId="255"/>
          <ac:spMkLst>
            <pc:docMk/>
            <pc:sldMk cId="3321108384" sldId="1468"/>
            <ac:spMk id="6" creationId="{637C2312-5D52-88AC-C8CC-84F92AB687B6}"/>
          </ac:spMkLst>
        </pc:spChg>
        <pc:picChg chg="add mod">
          <ac:chgData name="Surovi, Agnila" userId="55d7b2db-3a0f-421b-b43f-d2cf2b85e4e0" providerId="ADAL" clId="{0FADCA2C-AC71-4618-B644-01E268445194}" dt="2025-06-06T15:54:08.591" v="24" actId="1076"/>
          <ac:picMkLst>
            <pc:docMk/>
            <pc:sldMk cId="3321108384" sldId="1468"/>
            <ac:picMk id="3" creationId="{E6A13E14-8655-CF8A-CF35-33DB1507FB75}"/>
          </ac:picMkLst>
        </pc:picChg>
        <pc:picChg chg="add mod">
          <ac:chgData name="Surovi, Agnila" userId="55d7b2db-3a0f-421b-b43f-d2cf2b85e4e0" providerId="ADAL" clId="{0FADCA2C-AC71-4618-B644-01E268445194}" dt="2025-06-06T15:54:11.484" v="25" actId="1076"/>
          <ac:picMkLst>
            <pc:docMk/>
            <pc:sldMk cId="3321108384" sldId="1468"/>
            <ac:picMk id="4" creationId="{69459815-E28D-4BA2-D4C3-6BE469CC14A7}"/>
          </ac:picMkLst>
        </pc:picChg>
      </pc:sldChg>
      <pc:sldChg chg="addSp modSp new mod ord">
        <pc:chgData name="Surovi, Agnila" userId="55d7b2db-3a0f-421b-b43f-d2cf2b85e4e0" providerId="ADAL" clId="{0FADCA2C-AC71-4618-B644-01E268445194}" dt="2025-06-06T16:03:22.496" v="202" actId="255"/>
        <pc:sldMkLst>
          <pc:docMk/>
          <pc:sldMk cId="1278673382" sldId="1469"/>
        </pc:sldMkLst>
        <pc:spChg chg="add mod">
          <ac:chgData name="Surovi, Agnila" userId="55d7b2db-3a0f-421b-b43f-d2cf2b85e4e0" providerId="ADAL" clId="{0FADCA2C-AC71-4618-B644-01E268445194}" dt="2025-06-06T16:03:22.496" v="202" actId="255"/>
          <ac:spMkLst>
            <pc:docMk/>
            <pc:sldMk cId="1278673382" sldId="1469"/>
            <ac:spMk id="6" creationId="{D60611DC-2CCB-23CF-E7B1-DBD7DA00EBAB}"/>
          </ac:spMkLst>
        </pc:spChg>
        <pc:spChg chg="add mod">
          <ac:chgData name="Surovi, Agnila" userId="55d7b2db-3a0f-421b-b43f-d2cf2b85e4e0" providerId="ADAL" clId="{0FADCA2C-AC71-4618-B644-01E268445194}" dt="2025-06-06T16:03:22.496" v="202" actId="255"/>
          <ac:spMkLst>
            <pc:docMk/>
            <pc:sldMk cId="1278673382" sldId="1469"/>
            <ac:spMk id="7" creationId="{BD5CE30B-5269-8D2A-63DC-5F595F6DF91E}"/>
          </ac:spMkLst>
        </pc:spChg>
        <pc:spChg chg="add mod">
          <ac:chgData name="Surovi, Agnila" userId="55d7b2db-3a0f-421b-b43f-d2cf2b85e4e0" providerId="ADAL" clId="{0FADCA2C-AC71-4618-B644-01E268445194}" dt="2025-06-06T16:03:22.496" v="202" actId="255"/>
          <ac:spMkLst>
            <pc:docMk/>
            <pc:sldMk cId="1278673382" sldId="1469"/>
            <ac:spMk id="8" creationId="{4D1AA9C1-8551-5626-89E9-335573102CE0}"/>
          </ac:spMkLst>
        </pc:spChg>
        <pc:picChg chg="add mod">
          <ac:chgData name="Surovi, Agnila" userId="55d7b2db-3a0f-421b-b43f-d2cf2b85e4e0" providerId="ADAL" clId="{0FADCA2C-AC71-4618-B644-01E268445194}" dt="2025-06-06T16:02:44.743" v="199" actId="1076"/>
          <ac:picMkLst>
            <pc:docMk/>
            <pc:sldMk cId="1278673382" sldId="1469"/>
            <ac:picMk id="3" creationId="{40AE2527-06B2-8D79-22AC-877FB79361F6}"/>
          </ac:picMkLst>
        </pc:picChg>
        <pc:picChg chg="add mod">
          <ac:chgData name="Surovi, Agnila" userId="55d7b2db-3a0f-421b-b43f-d2cf2b85e4e0" providerId="ADAL" clId="{0FADCA2C-AC71-4618-B644-01E268445194}" dt="2025-06-06T16:02:44.743" v="199" actId="1076"/>
          <ac:picMkLst>
            <pc:docMk/>
            <pc:sldMk cId="1278673382" sldId="1469"/>
            <ac:picMk id="4" creationId="{0CA0BDF0-C5BB-F244-729C-6DE924D2A338}"/>
          </ac:picMkLst>
        </pc:picChg>
        <pc:picChg chg="add mod">
          <ac:chgData name="Surovi, Agnila" userId="55d7b2db-3a0f-421b-b43f-d2cf2b85e4e0" providerId="ADAL" clId="{0FADCA2C-AC71-4618-B644-01E268445194}" dt="2025-06-06T16:02:44.743" v="199" actId="1076"/>
          <ac:picMkLst>
            <pc:docMk/>
            <pc:sldMk cId="1278673382" sldId="1469"/>
            <ac:picMk id="5" creationId="{4C890371-1875-47E3-614A-6721147EC1E1}"/>
          </ac:picMkLst>
        </pc:picChg>
      </pc:sldChg>
      <pc:sldChg chg="addSp modSp new mod ord">
        <pc:chgData name="Surovi, Agnila" userId="55d7b2db-3a0f-421b-b43f-d2cf2b85e4e0" providerId="ADAL" clId="{0FADCA2C-AC71-4618-B644-01E268445194}" dt="2025-06-06T16:03:09.564" v="201" actId="255"/>
        <pc:sldMkLst>
          <pc:docMk/>
          <pc:sldMk cId="2502421571" sldId="1470"/>
        </pc:sldMkLst>
        <pc:spChg chg="add mod">
          <ac:chgData name="Surovi, Agnila" userId="55d7b2db-3a0f-421b-b43f-d2cf2b85e4e0" providerId="ADAL" clId="{0FADCA2C-AC71-4618-B644-01E268445194}" dt="2025-06-06T16:03:09.564" v="201" actId="255"/>
          <ac:spMkLst>
            <pc:docMk/>
            <pc:sldMk cId="2502421571" sldId="1470"/>
            <ac:spMk id="5" creationId="{A33B0574-8945-6B67-C01D-9C85B308D86F}"/>
          </ac:spMkLst>
        </pc:spChg>
        <pc:spChg chg="add mod">
          <ac:chgData name="Surovi, Agnila" userId="55d7b2db-3a0f-421b-b43f-d2cf2b85e4e0" providerId="ADAL" clId="{0FADCA2C-AC71-4618-B644-01E268445194}" dt="2025-06-06T16:03:09.564" v="201" actId="255"/>
          <ac:spMkLst>
            <pc:docMk/>
            <pc:sldMk cId="2502421571" sldId="1470"/>
            <ac:spMk id="6" creationId="{B9A828CD-122B-9AAC-50AD-0ED36A86637D}"/>
          </ac:spMkLst>
        </pc:spChg>
        <pc:picChg chg="add mod">
          <ac:chgData name="Surovi, Agnila" userId="55d7b2db-3a0f-421b-b43f-d2cf2b85e4e0" providerId="ADAL" clId="{0FADCA2C-AC71-4618-B644-01E268445194}" dt="2025-06-06T15:54:45.800" v="30" actId="1076"/>
          <ac:picMkLst>
            <pc:docMk/>
            <pc:sldMk cId="2502421571" sldId="1470"/>
            <ac:picMk id="3" creationId="{0B5A7A8C-9A65-68BC-72F8-C9525F9E4F61}"/>
          </ac:picMkLst>
        </pc:picChg>
        <pc:picChg chg="add mod">
          <ac:chgData name="Surovi, Agnila" userId="55d7b2db-3a0f-421b-b43f-d2cf2b85e4e0" providerId="ADAL" clId="{0FADCA2C-AC71-4618-B644-01E268445194}" dt="2025-06-06T15:54:40.906" v="29" actId="1076"/>
          <ac:picMkLst>
            <pc:docMk/>
            <pc:sldMk cId="2502421571" sldId="1470"/>
            <ac:picMk id="4" creationId="{AC8A5EFC-4B64-2F32-22FB-314613515B40}"/>
          </ac:picMkLst>
        </pc:picChg>
      </pc:sldChg>
    </pc:docChg>
  </pc:docChgLst>
  <pc:docChgLst>
    <pc:chgData name="Surovi, Agnila Ghosh" userId="55d7b2db-3a0f-421b-b43f-d2cf2b85e4e0" providerId="ADAL" clId="{E7B10A19-53BE-4D7C-BA19-E4B4600F1D49}"/>
    <pc:docChg chg="custSel modSld">
      <pc:chgData name="Surovi, Agnila Ghosh" userId="55d7b2db-3a0f-421b-b43f-d2cf2b85e4e0" providerId="ADAL" clId="{E7B10A19-53BE-4D7C-BA19-E4B4600F1D49}" dt="2024-10-28T05:25:15.301" v="25" actId="1076"/>
      <pc:docMkLst>
        <pc:docMk/>
      </pc:docMkLst>
      <pc:sldChg chg="addSp delSp modSp mod">
        <pc:chgData name="Surovi, Agnila Ghosh" userId="55d7b2db-3a0f-421b-b43f-d2cf2b85e4e0" providerId="ADAL" clId="{E7B10A19-53BE-4D7C-BA19-E4B4600F1D49}" dt="2024-10-28T05:25:15.301" v="25" actId="1076"/>
        <pc:sldMkLst>
          <pc:docMk/>
          <pc:sldMk cId="184899054" sldId="1444"/>
        </pc:sldMkLst>
      </pc:sldChg>
    </pc:docChg>
  </pc:docChgLst>
  <pc:docChgLst>
    <pc:chgData name="Surovi, Agnila Ghosh" userId="55d7b2db-3a0f-421b-b43f-d2cf2b85e4e0" providerId="ADAL" clId="{352BE700-6945-4CDD-A3A3-0E5B40B2A894}"/>
    <pc:docChg chg="undo custSel addSld delSld modSld sldOrd delMainMaster modMainMaster">
      <pc:chgData name="Surovi, Agnila Ghosh" userId="55d7b2db-3a0f-421b-b43f-d2cf2b85e4e0" providerId="ADAL" clId="{352BE700-6945-4CDD-A3A3-0E5B40B2A894}" dt="2024-07-11T15:44:03.238" v="2395" actId="20577"/>
      <pc:docMkLst>
        <pc:docMk/>
      </pc:docMkLst>
      <pc:sldChg chg="del">
        <pc:chgData name="Surovi, Agnila Ghosh" userId="55d7b2db-3a0f-421b-b43f-d2cf2b85e4e0" providerId="ADAL" clId="{352BE700-6945-4CDD-A3A3-0E5B40B2A894}" dt="2024-07-09T03:02:07.312" v="0" actId="2696"/>
        <pc:sldMkLst>
          <pc:docMk/>
          <pc:sldMk cId="1536544242" sldId="256"/>
        </pc:sldMkLst>
      </pc:sldChg>
      <pc:sldChg chg="delSp modSp mod">
        <pc:chgData name="Surovi, Agnila Ghosh" userId="55d7b2db-3a0f-421b-b43f-d2cf2b85e4e0" providerId="ADAL" clId="{352BE700-6945-4CDD-A3A3-0E5B40B2A894}" dt="2024-07-09T03:15:01.513" v="223" actId="113"/>
        <pc:sldMkLst>
          <pc:docMk/>
          <pc:sldMk cId="952668359" sldId="1401"/>
        </pc:sldMkLst>
      </pc:sldChg>
      <pc:sldChg chg="del">
        <pc:chgData name="Surovi, Agnila Ghosh" userId="55d7b2db-3a0f-421b-b43f-d2cf2b85e4e0" providerId="ADAL" clId="{352BE700-6945-4CDD-A3A3-0E5B40B2A894}" dt="2024-07-09T03:16:16.014" v="224" actId="47"/>
        <pc:sldMkLst>
          <pc:docMk/>
          <pc:sldMk cId="3879082089" sldId="1406"/>
        </pc:sldMkLst>
      </pc:sldChg>
      <pc:sldChg chg="del">
        <pc:chgData name="Surovi, Agnila Ghosh" userId="55d7b2db-3a0f-421b-b43f-d2cf2b85e4e0" providerId="ADAL" clId="{352BE700-6945-4CDD-A3A3-0E5B40B2A894}" dt="2024-07-09T03:16:16.014" v="224" actId="47"/>
        <pc:sldMkLst>
          <pc:docMk/>
          <pc:sldMk cId="3634975410" sldId="1407"/>
        </pc:sldMkLst>
      </pc:sldChg>
      <pc:sldChg chg="del">
        <pc:chgData name="Surovi, Agnila Ghosh" userId="55d7b2db-3a0f-421b-b43f-d2cf2b85e4e0" providerId="ADAL" clId="{352BE700-6945-4CDD-A3A3-0E5B40B2A894}" dt="2024-07-09T03:16:16.014" v="224" actId="47"/>
        <pc:sldMkLst>
          <pc:docMk/>
          <pc:sldMk cId="531361373" sldId="1408"/>
        </pc:sldMkLst>
      </pc:sldChg>
      <pc:sldChg chg="del">
        <pc:chgData name="Surovi, Agnila Ghosh" userId="55d7b2db-3a0f-421b-b43f-d2cf2b85e4e0" providerId="ADAL" clId="{352BE700-6945-4CDD-A3A3-0E5B40B2A894}" dt="2024-07-09T03:16:16.014" v="224" actId="47"/>
        <pc:sldMkLst>
          <pc:docMk/>
          <pc:sldMk cId="1287428020" sldId="1409"/>
        </pc:sldMkLst>
      </pc:sldChg>
      <pc:sldChg chg="del">
        <pc:chgData name="Surovi, Agnila Ghosh" userId="55d7b2db-3a0f-421b-b43f-d2cf2b85e4e0" providerId="ADAL" clId="{352BE700-6945-4CDD-A3A3-0E5B40B2A894}" dt="2024-07-09T03:16:16.014" v="224" actId="47"/>
        <pc:sldMkLst>
          <pc:docMk/>
          <pc:sldMk cId="4253278401" sldId="1410"/>
        </pc:sldMkLst>
      </pc:sldChg>
      <pc:sldChg chg="del">
        <pc:chgData name="Surovi, Agnila Ghosh" userId="55d7b2db-3a0f-421b-b43f-d2cf2b85e4e0" providerId="ADAL" clId="{352BE700-6945-4CDD-A3A3-0E5B40B2A894}" dt="2024-07-09T03:16:16.014" v="224" actId="47"/>
        <pc:sldMkLst>
          <pc:docMk/>
          <pc:sldMk cId="1619694555" sldId="1411"/>
        </pc:sldMkLst>
      </pc:sldChg>
      <pc:sldChg chg="del">
        <pc:chgData name="Surovi, Agnila Ghosh" userId="55d7b2db-3a0f-421b-b43f-d2cf2b85e4e0" providerId="ADAL" clId="{352BE700-6945-4CDD-A3A3-0E5B40B2A894}" dt="2024-07-09T03:16:16.014" v="224" actId="47"/>
        <pc:sldMkLst>
          <pc:docMk/>
          <pc:sldMk cId="3909665777" sldId="1412"/>
        </pc:sldMkLst>
      </pc:sldChg>
      <pc:sldChg chg="del">
        <pc:chgData name="Surovi, Agnila Ghosh" userId="55d7b2db-3a0f-421b-b43f-d2cf2b85e4e0" providerId="ADAL" clId="{352BE700-6945-4CDD-A3A3-0E5B40B2A894}" dt="2024-07-09T03:16:16.014" v="224" actId="47"/>
        <pc:sldMkLst>
          <pc:docMk/>
          <pc:sldMk cId="2629003613" sldId="1413"/>
        </pc:sldMkLst>
      </pc:sldChg>
      <pc:sldChg chg="del">
        <pc:chgData name="Surovi, Agnila Ghosh" userId="55d7b2db-3a0f-421b-b43f-d2cf2b85e4e0" providerId="ADAL" clId="{352BE700-6945-4CDD-A3A3-0E5B40B2A894}" dt="2024-07-09T03:16:16.014" v="224" actId="47"/>
        <pc:sldMkLst>
          <pc:docMk/>
          <pc:sldMk cId="437876485" sldId="1414"/>
        </pc:sldMkLst>
      </pc:sldChg>
      <pc:sldChg chg="del">
        <pc:chgData name="Surovi, Agnila Ghosh" userId="55d7b2db-3a0f-421b-b43f-d2cf2b85e4e0" providerId="ADAL" clId="{352BE700-6945-4CDD-A3A3-0E5B40B2A894}" dt="2024-07-09T03:16:16.014" v="224" actId="47"/>
        <pc:sldMkLst>
          <pc:docMk/>
          <pc:sldMk cId="3590373429" sldId="1415"/>
        </pc:sldMkLst>
      </pc:sldChg>
      <pc:sldChg chg="del">
        <pc:chgData name="Surovi, Agnila Ghosh" userId="55d7b2db-3a0f-421b-b43f-d2cf2b85e4e0" providerId="ADAL" clId="{352BE700-6945-4CDD-A3A3-0E5B40B2A894}" dt="2024-07-09T03:27:51.024" v="304" actId="47"/>
        <pc:sldMkLst>
          <pc:docMk/>
          <pc:sldMk cId="1826729413" sldId="1417"/>
        </pc:sldMkLst>
      </pc:sldChg>
      <pc:sldChg chg="del">
        <pc:chgData name="Surovi, Agnila Ghosh" userId="55d7b2db-3a0f-421b-b43f-d2cf2b85e4e0" providerId="ADAL" clId="{352BE700-6945-4CDD-A3A3-0E5B40B2A894}" dt="2024-07-09T03:27:50.226" v="303" actId="47"/>
        <pc:sldMkLst>
          <pc:docMk/>
          <pc:sldMk cId="4029908084" sldId="1418"/>
        </pc:sldMkLst>
      </pc:sldChg>
      <pc:sldChg chg="del">
        <pc:chgData name="Surovi, Agnila Ghosh" userId="55d7b2db-3a0f-421b-b43f-d2cf2b85e4e0" providerId="ADAL" clId="{352BE700-6945-4CDD-A3A3-0E5B40B2A894}" dt="2024-07-09T03:16:16.014" v="224" actId="47"/>
        <pc:sldMkLst>
          <pc:docMk/>
          <pc:sldMk cId="1779397404" sldId="1419"/>
        </pc:sldMkLst>
      </pc:sldChg>
      <pc:sldChg chg="del">
        <pc:chgData name="Surovi, Agnila Ghosh" userId="55d7b2db-3a0f-421b-b43f-d2cf2b85e4e0" providerId="ADAL" clId="{352BE700-6945-4CDD-A3A3-0E5B40B2A894}" dt="2024-07-09T03:16:16.014" v="224" actId="47"/>
        <pc:sldMkLst>
          <pc:docMk/>
          <pc:sldMk cId="679082107" sldId="1420"/>
        </pc:sldMkLst>
      </pc:sldChg>
      <pc:sldChg chg="del">
        <pc:chgData name="Surovi, Agnila Ghosh" userId="55d7b2db-3a0f-421b-b43f-d2cf2b85e4e0" providerId="ADAL" clId="{352BE700-6945-4CDD-A3A3-0E5B40B2A894}" dt="2024-07-09T03:16:16.014" v="224" actId="47"/>
        <pc:sldMkLst>
          <pc:docMk/>
          <pc:sldMk cId="370058535" sldId="1422"/>
        </pc:sldMkLst>
      </pc:sldChg>
      <pc:sldChg chg="del">
        <pc:chgData name="Surovi, Agnila Ghosh" userId="55d7b2db-3a0f-421b-b43f-d2cf2b85e4e0" providerId="ADAL" clId="{352BE700-6945-4CDD-A3A3-0E5B40B2A894}" dt="2024-07-09T03:16:16.014" v="224" actId="47"/>
        <pc:sldMkLst>
          <pc:docMk/>
          <pc:sldMk cId="802460301" sldId="1423"/>
        </pc:sldMkLst>
      </pc:sldChg>
      <pc:sldChg chg="modSp del mod">
        <pc:chgData name="Surovi, Agnila Ghosh" userId="55d7b2db-3a0f-421b-b43f-d2cf2b85e4e0" providerId="ADAL" clId="{352BE700-6945-4CDD-A3A3-0E5B40B2A894}" dt="2024-07-09T03:44:48.090" v="803" actId="47"/>
        <pc:sldMkLst>
          <pc:docMk/>
          <pc:sldMk cId="1936087305" sldId="1424"/>
        </pc:sldMkLst>
      </pc:sldChg>
      <pc:sldChg chg="addSp delSp modSp mod">
        <pc:chgData name="Surovi, Agnila Ghosh" userId="55d7b2db-3a0f-421b-b43f-d2cf2b85e4e0" providerId="ADAL" clId="{352BE700-6945-4CDD-A3A3-0E5B40B2A894}" dt="2024-07-11T03:04:56.911" v="1737" actId="1076"/>
        <pc:sldMkLst>
          <pc:docMk/>
          <pc:sldMk cId="2705144694" sldId="1425"/>
        </pc:sldMkLst>
      </pc:sldChg>
      <pc:sldChg chg="new del">
        <pc:chgData name="Surovi, Agnila Ghosh" userId="55d7b2db-3a0f-421b-b43f-d2cf2b85e4e0" providerId="ADAL" clId="{352BE700-6945-4CDD-A3A3-0E5B40B2A894}" dt="2024-07-09T03:28:30.026" v="307" actId="47"/>
        <pc:sldMkLst>
          <pc:docMk/>
          <pc:sldMk cId="97605974" sldId="1426"/>
        </pc:sldMkLst>
      </pc:sldChg>
      <pc:sldChg chg="del">
        <pc:chgData name="Surovi, Agnila Ghosh" userId="55d7b2db-3a0f-421b-b43f-d2cf2b85e4e0" providerId="ADAL" clId="{352BE700-6945-4CDD-A3A3-0E5B40B2A894}" dt="2024-07-09T03:16:16.014" v="224" actId="47"/>
        <pc:sldMkLst>
          <pc:docMk/>
          <pc:sldMk cId="1907833024" sldId="1426"/>
        </pc:sldMkLst>
      </pc:sldChg>
      <pc:sldChg chg="del">
        <pc:chgData name="Surovi, Agnila Ghosh" userId="55d7b2db-3a0f-421b-b43f-d2cf2b85e4e0" providerId="ADAL" clId="{352BE700-6945-4CDD-A3A3-0E5B40B2A894}" dt="2024-07-09T03:16:16.014" v="224" actId="47"/>
        <pc:sldMkLst>
          <pc:docMk/>
          <pc:sldMk cId="1633867217" sldId="1427"/>
        </pc:sldMkLst>
      </pc:sldChg>
      <pc:sldChg chg="addSp modSp new mod ord">
        <pc:chgData name="Surovi, Agnila Ghosh" userId="55d7b2db-3a0f-421b-b43f-d2cf2b85e4e0" providerId="ADAL" clId="{352BE700-6945-4CDD-A3A3-0E5B40B2A894}" dt="2024-07-11T03:05:06.434" v="1738" actId="1076"/>
        <pc:sldMkLst>
          <pc:docMk/>
          <pc:sldMk cId="3781024503" sldId="1427"/>
        </pc:sldMkLst>
      </pc:sldChg>
      <pc:sldChg chg="del">
        <pc:chgData name="Surovi, Agnila Ghosh" userId="55d7b2db-3a0f-421b-b43f-d2cf2b85e4e0" providerId="ADAL" clId="{352BE700-6945-4CDD-A3A3-0E5B40B2A894}" dt="2024-07-09T03:16:16.014" v="224" actId="47"/>
        <pc:sldMkLst>
          <pc:docMk/>
          <pc:sldMk cId="27897800" sldId="1428"/>
        </pc:sldMkLst>
      </pc:sldChg>
      <pc:sldChg chg="addSp delSp modSp add mod">
        <pc:chgData name="Surovi, Agnila Ghosh" userId="55d7b2db-3a0f-421b-b43f-d2cf2b85e4e0" providerId="ADAL" clId="{352BE700-6945-4CDD-A3A3-0E5B40B2A894}" dt="2024-07-11T15:14:04.131" v="2367" actId="1076"/>
        <pc:sldMkLst>
          <pc:docMk/>
          <pc:sldMk cId="2327398199" sldId="1428"/>
        </pc:sldMkLst>
      </pc:sldChg>
      <pc:sldChg chg="del">
        <pc:chgData name="Surovi, Agnila Ghosh" userId="55d7b2db-3a0f-421b-b43f-d2cf2b85e4e0" providerId="ADAL" clId="{352BE700-6945-4CDD-A3A3-0E5B40B2A894}" dt="2024-07-11T05:29:12.784" v="1827" actId="47"/>
        <pc:sldMkLst>
          <pc:docMk/>
          <pc:sldMk cId="488780205" sldId="1429"/>
        </pc:sldMkLst>
      </pc:sldChg>
      <pc:sldChg chg="del">
        <pc:chgData name="Surovi, Agnila Ghosh" userId="55d7b2db-3a0f-421b-b43f-d2cf2b85e4e0" providerId="ADAL" clId="{352BE700-6945-4CDD-A3A3-0E5B40B2A894}" dt="2024-07-09T03:16:16.014" v="224" actId="47"/>
        <pc:sldMkLst>
          <pc:docMk/>
          <pc:sldMk cId="549597343" sldId="1429"/>
        </pc:sldMkLst>
      </pc:sldChg>
      <pc:sldChg chg="addSp delSp modSp mod">
        <pc:chgData name="Surovi, Agnila Ghosh" userId="55d7b2db-3a0f-421b-b43f-d2cf2b85e4e0" providerId="ADAL" clId="{352BE700-6945-4CDD-A3A3-0E5B40B2A894}" dt="2024-07-11T15:13:26.563" v="2364" actId="1076"/>
        <pc:sldMkLst>
          <pc:docMk/>
          <pc:sldMk cId="686200657" sldId="1429"/>
        </pc:sldMkLst>
      </pc:sldChg>
      <pc:sldChg chg="addSp delSp modSp mod">
        <pc:chgData name="Surovi, Agnila Ghosh" userId="55d7b2db-3a0f-421b-b43f-d2cf2b85e4e0" providerId="ADAL" clId="{352BE700-6945-4CDD-A3A3-0E5B40B2A894}" dt="2024-07-11T15:44:03.238" v="2395" actId="20577"/>
        <pc:sldMkLst>
          <pc:docMk/>
          <pc:sldMk cId="1287090897" sldId="1430"/>
        </pc:sldMkLst>
      </pc:sldChg>
      <pc:sldChg chg="del">
        <pc:chgData name="Surovi, Agnila Ghosh" userId="55d7b2db-3a0f-421b-b43f-d2cf2b85e4e0" providerId="ADAL" clId="{352BE700-6945-4CDD-A3A3-0E5B40B2A894}" dt="2024-07-09T03:16:16.014" v="224" actId="47"/>
        <pc:sldMkLst>
          <pc:docMk/>
          <pc:sldMk cId="2685248037" sldId="1430"/>
        </pc:sldMkLst>
      </pc:sldChg>
      <pc:sldChg chg="del">
        <pc:chgData name="Surovi, Agnila Ghosh" userId="55d7b2db-3a0f-421b-b43f-d2cf2b85e4e0" providerId="ADAL" clId="{352BE700-6945-4CDD-A3A3-0E5B40B2A894}" dt="2024-07-09T03:16:16.014" v="224" actId="47"/>
        <pc:sldMkLst>
          <pc:docMk/>
          <pc:sldMk cId="2092459684" sldId="1431"/>
        </pc:sldMkLst>
      </pc:sldChg>
      <pc:sldChg chg="del">
        <pc:chgData name="Surovi, Agnila Ghosh" userId="55d7b2db-3a0f-421b-b43f-d2cf2b85e4e0" providerId="ADAL" clId="{352BE700-6945-4CDD-A3A3-0E5B40B2A894}" dt="2024-07-09T03:16:16.014" v="224" actId="47"/>
        <pc:sldMkLst>
          <pc:docMk/>
          <pc:sldMk cId="132310866" sldId="1432"/>
        </pc:sldMkLst>
      </pc:sldChg>
      <pc:sldChg chg="del">
        <pc:chgData name="Surovi, Agnila Ghosh" userId="55d7b2db-3a0f-421b-b43f-d2cf2b85e4e0" providerId="ADAL" clId="{352BE700-6945-4CDD-A3A3-0E5B40B2A894}" dt="2024-07-09T03:16:16.014" v="224" actId="47"/>
        <pc:sldMkLst>
          <pc:docMk/>
          <pc:sldMk cId="673964825" sldId="1433"/>
        </pc:sldMkLst>
      </pc:sldChg>
      <pc:sldChg chg="del">
        <pc:chgData name="Surovi, Agnila Ghosh" userId="55d7b2db-3a0f-421b-b43f-d2cf2b85e4e0" providerId="ADAL" clId="{352BE700-6945-4CDD-A3A3-0E5B40B2A894}" dt="2024-07-09T03:16:16.014" v="224" actId="47"/>
        <pc:sldMkLst>
          <pc:docMk/>
          <pc:sldMk cId="4214078907" sldId="1434"/>
        </pc:sldMkLst>
      </pc:sldChg>
      <pc:sldChg chg="del">
        <pc:chgData name="Surovi, Agnila Ghosh" userId="55d7b2db-3a0f-421b-b43f-d2cf2b85e4e0" providerId="ADAL" clId="{352BE700-6945-4CDD-A3A3-0E5B40B2A894}" dt="2024-07-09T03:16:16.014" v="224" actId="47"/>
        <pc:sldMkLst>
          <pc:docMk/>
          <pc:sldMk cId="400208399" sldId="1435"/>
        </pc:sldMkLst>
      </pc:sldChg>
      <pc:sldChg chg="del">
        <pc:chgData name="Surovi, Agnila Ghosh" userId="55d7b2db-3a0f-421b-b43f-d2cf2b85e4e0" providerId="ADAL" clId="{352BE700-6945-4CDD-A3A3-0E5B40B2A894}" dt="2024-07-09T03:16:16.014" v="224" actId="47"/>
        <pc:sldMkLst>
          <pc:docMk/>
          <pc:sldMk cId="1892412803" sldId="1436"/>
        </pc:sldMkLst>
      </pc:sldChg>
      <pc:sldChg chg="del">
        <pc:chgData name="Surovi, Agnila Ghosh" userId="55d7b2db-3a0f-421b-b43f-d2cf2b85e4e0" providerId="ADAL" clId="{352BE700-6945-4CDD-A3A3-0E5B40B2A894}" dt="2024-07-09T03:16:16.014" v="224" actId="47"/>
        <pc:sldMkLst>
          <pc:docMk/>
          <pc:sldMk cId="3088340370" sldId="1437"/>
        </pc:sldMkLst>
      </pc:sldChg>
      <pc:sldChg chg="del">
        <pc:chgData name="Surovi, Agnila Ghosh" userId="55d7b2db-3a0f-421b-b43f-d2cf2b85e4e0" providerId="ADAL" clId="{352BE700-6945-4CDD-A3A3-0E5B40B2A894}" dt="2024-07-09T03:16:16.014" v="224" actId="47"/>
        <pc:sldMkLst>
          <pc:docMk/>
          <pc:sldMk cId="572029533" sldId="1438"/>
        </pc:sldMkLst>
      </pc:sldChg>
      <pc:sldChg chg="del">
        <pc:chgData name="Surovi, Agnila Ghosh" userId="55d7b2db-3a0f-421b-b43f-d2cf2b85e4e0" providerId="ADAL" clId="{352BE700-6945-4CDD-A3A3-0E5B40B2A894}" dt="2024-07-09T03:16:16.014" v="224" actId="47"/>
        <pc:sldMkLst>
          <pc:docMk/>
          <pc:sldMk cId="2868881232" sldId="1439"/>
        </pc:sldMkLst>
      </pc:sldChg>
      <pc:sldChg chg="del">
        <pc:chgData name="Surovi, Agnila Ghosh" userId="55d7b2db-3a0f-421b-b43f-d2cf2b85e4e0" providerId="ADAL" clId="{352BE700-6945-4CDD-A3A3-0E5B40B2A894}" dt="2024-07-09T03:16:16.014" v="224" actId="47"/>
        <pc:sldMkLst>
          <pc:docMk/>
          <pc:sldMk cId="2779417205" sldId="1440"/>
        </pc:sldMkLst>
      </pc:sldChg>
      <pc:sldChg chg="del">
        <pc:chgData name="Surovi, Agnila Ghosh" userId="55d7b2db-3a0f-421b-b43f-d2cf2b85e4e0" providerId="ADAL" clId="{352BE700-6945-4CDD-A3A3-0E5B40B2A894}" dt="2024-07-09T03:16:16.014" v="224" actId="47"/>
        <pc:sldMkLst>
          <pc:docMk/>
          <pc:sldMk cId="4131771499" sldId="1441"/>
        </pc:sldMkLst>
      </pc:sldChg>
      <pc:sldChg chg="del">
        <pc:chgData name="Surovi, Agnila Ghosh" userId="55d7b2db-3a0f-421b-b43f-d2cf2b85e4e0" providerId="ADAL" clId="{352BE700-6945-4CDD-A3A3-0E5B40B2A894}" dt="2024-07-09T03:16:16.014" v="224" actId="47"/>
        <pc:sldMkLst>
          <pc:docMk/>
          <pc:sldMk cId="2504746636" sldId="1442"/>
        </pc:sldMkLst>
      </pc:sldChg>
      <pc:sldChg chg="del">
        <pc:chgData name="Surovi, Agnila Ghosh" userId="55d7b2db-3a0f-421b-b43f-d2cf2b85e4e0" providerId="ADAL" clId="{352BE700-6945-4CDD-A3A3-0E5B40B2A894}" dt="2024-07-09T03:16:16.014" v="224" actId="47"/>
        <pc:sldMkLst>
          <pc:docMk/>
          <pc:sldMk cId="1135634868" sldId="1444"/>
        </pc:sldMkLst>
      </pc:sldChg>
      <pc:sldChg chg="del">
        <pc:chgData name="Surovi, Agnila Ghosh" userId="55d7b2db-3a0f-421b-b43f-d2cf2b85e4e0" providerId="ADAL" clId="{352BE700-6945-4CDD-A3A3-0E5B40B2A894}" dt="2024-07-09T03:16:16.014" v="224" actId="47"/>
        <pc:sldMkLst>
          <pc:docMk/>
          <pc:sldMk cId="1749111952" sldId="1445"/>
        </pc:sldMkLst>
      </pc:sldChg>
      <pc:sldChg chg="del">
        <pc:chgData name="Surovi, Agnila Ghosh" userId="55d7b2db-3a0f-421b-b43f-d2cf2b85e4e0" providerId="ADAL" clId="{352BE700-6945-4CDD-A3A3-0E5B40B2A894}" dt="2024-07-09T03:16:16.014" v="224" actId="47"/>
        <pc:sldMkLst>
          <pc:docMk/>
          <pc:sldMk cId="123683792" sldId="1446"/>
        </pc:sldMkLst>
      </pc:sldChg>
      <pc:sldChg chg="del">
        <pc:chgData name="Surovi, Agnila Ghosh" userId="55d7b2db-3a0f-421b-b43f-d2cf2b85e4e0" providerId="ADAL" clId="{352BE700-6945-4CDD-A3A3-0E5B40B2A894}" dt="2024-07-09T03:16:19.600" v="225" actId="47"/>
        <pc:sldMkLst>
          <pc:docMk/>
          <pc:sldMk cId="4036821473" sldId="1447"/>
        </pc:sldMkLst>
      </pc:sldChg>
      <pc:sldMasterChg chg="modSldLayout">
        <pc:chgData name="Surovi, Agnila Ghosh" userId="55d7b2db-3a0f-421b-b43f-d2cf2b85e4e0" providerId="ADAL" clId="{352BE700-6945-4CDD-A3A3-0E5B40B2A894}" dt="2024-07-09T03:56:44.855" v="958" actId="207"/>
        <pc:sldMasterMkLst>
          <pc:docMk/>
          <pc:sldMasterMk cId="1257745272" sldId="2147483804"/>
        </pc:sldMasterMkLst>
        <pc:sldLayoutChg chg="addSp delSp modSp mod">
          <pc:chgData name="Surovi, Agnila Ghosh" userId="55d7b2db-3a0f-421b-b43f-d2cf2b85e4e0" providerId="ADAL" clId="{352BE700-6945-4CDD-A3A3-0E5B40B2A894}" dt="2024-07-09T03:56:44.855" v="958" actId="207"/>
          <pc:sldLayoutMkLst>
            <pc:docMk/>
            <pc:sldMasterMk cId="1257745272" sldId="2147483804"/>
            <pc:sldLayoutMk cId="445858660" sldId="2147483808"/>
          </pc:sldLayoutMkLst>
        </pc:sldLayoutChg>
      </pc:sldMasterChg>
      <pc:sldMasterChg chg="del delSldLayout">
        <pc:chgData name="Surovi, Agnila Ghosh" userId="55d7b2db-3a0f-421b-b43f-d2cf2b85e4e0" providerId="ADAL" clId="{352BE700-6945-4CDD-A3A3-0E5B40B2A894}" dt="2024-07-09T03:02:07.312" v="0" actId="2696"/>
        <pc:sldMasterMkLst>
          <pc:docMk/>
          <pc:sldMasterMk cId="1625442820" sldId="2147483863"/>
        </pc:sldMasterMkLst>
        <pc:sldLayoutChg chg="del">
          <pc:chgData name="Surovi, Agnila Ghosh" userId="55d7b2db-3a0f-421b-b43f-d2cf2b85e4e0" providerId="ADAL" clId="{352BE700-6945-4CDD-A3A3-0E5B40B2A894}" dt="2024-07-09T03:02:07.312" v="0" actId="2696"/>
          <pc:sldLayoutMkLst>
            <pc:docMk/>
            <pc:sldMasterMk cId="1625442820" sldId="2147483863"/>
            <pc:sldLayoutMk cId="1368304262" sldId="2147483864"/>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3452657889" sldId="2147483865"/>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85166293" sldId="2147483866"/>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436451833" sldId="2147483867"/>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4166615483" sldId="2147483868"/>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2798372133" sldId="2147483869"/>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2762882922" sldId="2147483870"/>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2051505081" sldId="2147483871"/>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4039816403" sldId="2147483872"/>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3362519981" sldId="2147483873"/>
          </pc:sldLayoutMkLst>
        </pc:sldLayoutChg>
        <pc:sldLayoutChg chg="del">
          <pc:chgData name="Surovi, Agnila Ghosh" userId="55d7b2db-3a0f-421b-b43f-d2cf2b85e4e0" providerId="ADAL" clId="{352BE700-6945-4CDD-A3A3-0E5B40B2A894}" dt="2024-07-09T03:02:07.312" v="0" actId="2696"/>
          <pc:sldLayoutMkLst>
            <pc:docMk/>
            <pc:sldMasterMk cId="1625442820" sldId="2147483863"/>
            <pc:sldLayoutMk cId="998301997" sldId="214748387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71A22B-460A-4E6C-9D13-B4D5B4D2F726}" type="doc">
      <dgm:prSet loTypeId="urn:microsoft.com/office/officeart/2005/8/layout/process5" loCatId="process" qsTypeId="urn:microsoft.com/office/officeart/2005/8/quickstyle/simple1" qsCatId="simple" csTypeId="urn:microsoft.com/office/officeart/2005/8/colors/accent6_2" csCatId="accent6" phldr="1"/>
      <dgm:spPr/>
      <dgm:t>
        <a:bodyPr/>
        <a:lstStyle/>
        <a:p>
          <a:endParaRPr lang="en-US"/>
        </a:p>
      </dgm:t>
    </dgm:pt>
    <dgm:pt modelId="{80B8B728-E269-420E-8A32-A024C06DAA05}">
      <dgm:prSet phldrT="[Text]" custT="1"/>
      <dgm:spPr/>
      <dgm:t>
        <a:bodyPr/>
        <a:lstStyle/>
        <a:p>
          <a:r>
            <a:rPr lang="en-US" sz="1400" b="1" dirty="0">
              <a:solidFill>
                <a:schemeClr val="tx1">
                  <a:lumMod val="50000"/>
                </a:schemeClr>
              </a:solidFill>
              <a:latin typeface="Arial" panose="020B0604020202020204" pitchFamily="34" charset="0"/>
              <a:cs typeface="Arial" panose="020B0604020202020204" pitchFamily="34" charset="0"/>
            </a:rPr>
            <a:t>Geometry and mesh are imported or created using GeneratedMeshGenerator.</a:t>
          </a:r>
        </a:p>
      </dgm:t>
    </dgm:pt>
    <dgm:pt modelId="{EBA621D2-A593-420E-AC32-55258A16C480}" type="parTrans" cxnId="{593358FD-01DC-4FB3-99EF-4E485514096A}">
      <dgm:prSet/>
      <dgm:spPr/>
      <dgm:t>
        <a:bodyPr/>
        <a:lstStyle/>
        <a:p>
          <a:endParaRPr lang="en-US"/>
        </a:p>
      </dgm:t>
    </dgm:pt>
    <dgm:pt modelId="{F849A371-5D78-4F67-9C4A-03F146059952}" type="sibTrans" cxnId="{593358FD-01DC-4FB3-99EF-4E485514096A}">
      <dgm:prSet/>
      <dgm:spPr/>
      <dgm:t>
        <a:bodyPr/>
        <a:lstStyle/>
        <a:p>
          <a:endParaRPr lang="en-US"/>
        </a:p>
      </dgm:t>
    </dgm:pt>
    <dgm:pt modelId="{6915B1C4-73D5-47EB-A77A-4A626D9C8B55}">
      <dgm:prSet phldrT="[Text]" custT="1"/>
      <dgm:spPr/>
      <dgm:t>
        <a:bodyPr/>
        <a:lstStyle/>
        <a:p>
          <a:r>
            <a:rPr lang="en-US" sz="1400" b="1" dirty="0">
              <a:solidFill>
                <a:schemeClr val="tx1">
                  <a:lumMod val="50000"/>
                </a:schemeClr>
              </a:solidFill>
              <a:latin typeface="Arial" panose="020B0604020202020204" pitchFamily="34" charset="0"/>
              <a:cs typeface="Arial" panose="020B0604020202020204" pitchFamily="34" charset="0"/>
            </a:rPr>
            <a:t>Boundary Conditions are applied.</a:t>
          </a:r>
        </a:p>
      </dgm:t>
    </dgm:pt>
    <dgm:pt modelId="{77AB778A-6B4F-4C01-B3DF-F3CBD6F9EE08}" type="parTrans" cxnId="{B13651B8-DB23-4144-A065-6BAE52CA52BC}">
      <dgm:prSet/>
      <dgm:spPr/>
      <dgm:t>
        <a:bodyPr/>
        <a:lstStyle/>
        <a:p>
          <a:endParaRPr lang="en-US"/>
        </a:p>
      </dgm:t>
    </dgm:pt>
    <dgm:pt modelId="{A45736EF-1456-488C-AE91-BF2C068B3E15}" type="sibTrans" cxnId="{B13651B8-DB23-4144-A065-6BAE52CA52BC}">
      <dgm:prSet/>
      <dgm:spPr/>
      <dgm:t>
        <a:bodyPr/>
        <a:lstStyle/>
        <a:p>
          <a:endParaRPr lang="en-US"/>
        </a:p>
      </dgm:t>
    </dgm:pt>
    <dgm:pt modelId="{545B7DAB-A07E-4D20-AA4C-784796D6D6F2}">
      <dgm:prSet phldrT="[Text]" custT="1"/>
      <dgm:spPr/>
      <dgm:t>
        <a:bodyPr/>
        <a:lstStyle/>
        <a:p>
          <a:r>
            <a:rPr lang="en-US" sz="1400" b="1" dirty="0">
              <a:solidFill>
                <a:schemeClr val="tx1">
                  <a:lumMod val="50000"/>
                </a:schemeClr>
              </a:solidFill>
              <a:latin typeface="Arial" panose="020B0604020202020204" pitchFamily="34" charset="0"/>
              <a:cs typeface="Arial" panose="020B0604020202020204" pitchFamily="34" charset="0"/>
            </a:rPr>
            <a:t>The solution is verified against analytical result from literature.</a:t>
          </a:r>
        </a:p>
      </dgm:t>
    </dgm:pt>
    <dgm:pt modelId="{53A1F90A-146A-478A-B26F-E4ECEAFB92BA}" type="parTrans" cxnId="{ADB5B16D-56BC-4096-97C7-0D78F6312CFF}">
      <dgm:prSet/>
      <dgm:spPr/>
      <dgm:t>
        <a:bodyPr/>
        <a:lstStyle/>
        <a:p>
          <a:endParaRPr lang="en-US"/>
        </a:p>
      </dgm:t>
    </dgm:pt>
    <dgm:pt modelId="{CF41F7A8-34F4-401F-822E-4A6F7807411D}" type="sibTrans" cxnId="{ADB5B16D-56BC-4096-97C7-0D78F6312CFF}">
      <dgm:prSet/>
      <dgm:spPr/>
      <dgm:t>
        <a:bodyPr/>
        <a:lstStyle/>
        <a:p>
          <a:endParaRPr lang="en-US"/>
        </a:p>
      </dgm:t>
    </dgm:pt>
    <dgm:pt modelId="{0BDB52B8-5B0B-477D-8F25-BBEF1FCE5945}">
      <dgm:prSet phldrT="[Text]" custT="1"/>
      <dgm:spPr/>
      <dgm:t>
        <a:bodyPr/>
        <a:lstStyle/>
        <a:p>
          <a:r>
            <a:rPr lang="en-US" sz="1400" b="1" dirty="0">
              <a:solidFill>
                <a:schemeClr val="tx1">
                  <a:lumMod val="50000"/>
                </a:schemeClr>
              </a:solidFill>
              <a:latin typeface="Arial" panose="020B0604020202020204" pitchFamily="34" charset="0"/>
              <a:cs typeface="Arial" panose="020B0604020202020204" pitchFamily="34" charset="0"/>
            </a:rPr>
            <a:t>Number of timesteps and solving method are chosen depending on analysis.</a:t>
          </a:r>
        </a:p>
      </dgm:t>
    </dgm:pt>
    <dgm:pt modelId="{08246B79-77CD-4FD2-8FD4-D8E92BE265DD}" type="sibTrans" cxnId="{294F494E-321D-41FD-94DC-D16D56707694}">
      <dgm:prSet/>
      <dgm:spPr/>
      <dgm:t>
        <a:bodyPr/>
        <a:lstStyle/>
        <a:p>
          <a:endParaRPr lang="en-US"/>
        </a:p>
      </dgm:t>
    </dgm:pt>
    <dgm:pt modelId="{6541A898-BA1C-4CBF-A8CC-5D46BBE3F197}" type="parTrans" cxnId="{294F494E-321D-41FD-94DC-D16D56707694}">
      <dgm:prSet/>
      <dgm:spPr/>
      <dgm:t>
        <a:bodyPr/>
        <a:lstStyle/>
        <a:p>
          <a:endParaRPr lang="en-US"/>
        </a:p>
      </dgm:t>
    </dgm:pt>
    <dgm:pt modelId="{6CBC24CD-AAE9-49AA-B6B5-78DC39CDB0AF}">
      <dgm:prSet phldrT="[Text]" custT="1"/>
      <dgm:spPr/>
      <dgm:t>
        <a:bodyPr/>
        <a:lstStyle/>
        <a:p>
          <a:r>
            <a:rPr lang="en-US" sz="1400" b="1" dirty="0">
              <a:solidFill>
                <a:schemeClr val="tx1">
                  <a:lumMod val="50000"/>
                </a:schemeClr>
              </a:solidFill>
              <a:latin typeface="Arial" panose="020B0604020202020204" pitchFamily="34" charset="0"/>
              <a:cs typeface="Arial" panose="020B0604020202020204" pitchFamily="34" charset="0"/>
            </a:rPr>
            <a:t>Finally, the verified model is implemented for further analysis.</a:t>
          </a:r>
        </a:p>
      </dgm:t>
    </dgm:pt>
    <dgm:pt modelId="{C72D8B4A-CB80-46AE-91B6-5ED6F89DC6BB}" type="parTrans" cxnId="{E79B5873-CAF8-4DB2-8309-081877C4E26C}">
      <dgm:prSet/>
      <dgm:spPr/>
      <dgm:t>
        <a:bodyPr/>
        <a:lstStyle/>
        <a:p>
          <a:endParaRPr lang="en-US"/>
        </a:p>
      </dgm:t>
    </dgm:pt>
    <dgm:pt modelId="{D2FD38E0-0EE8-423A-8EE6-72398088BFCA}" type="sibTrans" cxnId="{E79B5873-CAF8-4DB2-8309-081877C4E26C}">
      <dgm:prSet/>
      <dgm:spPr/>
      <dgm:t>
        <a:bodyPr/>
        <a:lstStyle/>
        <a:p>
          <a:endParaRPr lang="en-US"/>
        </a:p>
      </dgm:t>
    </dgm:pt>
    <dgm:pt modelId="{FB9E8A5A-1FEE-4F79-B094-B2A90B0CC8EF}">
      <dgm:prSet phldrT="[Text]" custT="1"/>
      <dgm:spPr/>
      <dgm:t>
        <a:bodyPr/>
        <a:lstStyle/>
        <a:p>
          <a:r>
            <a:rPr lang="en-US" sz="1400" b="1" dirty="0">
              <a:solidFill>
                <a:schemeClr val="tx1">
                  <a:lumMod val="50000"/>
                </a:schemeClr>
              </a:solidFill>
              <a:latin typeface="Arial" panose="020B0604020202020204" pitchFamily="34" charset="0"/>
              <a:cs typeface="Arial" panose="020B0604020202020204" pitchFamily="34" charset="0"/>
            </a:rPr>
            <a:t>Poroelastic material property is assigned from the literature.</a:t>
          </a:r>
        </a:p>
      </dgm:t>
    </dgm:pt>
    <dgm:pt modelId="{95E5898A-7E46-464F-BDFC-6A1C3ADA5F8A}" type="sibTrans" cxnId="{FE0E319C-CF55-4D32-983A-E073CEF795C4}">
      <dgm:prSet/>
      <dgm:spPr/>
      <dgm:t>
        <a:bodyPr/>
        <a:lstStyle/>
        <a:p>
          <a:endParaRPr lang="en-US"/>
        </a:p>
      </dgm:t>
    </dgm:pt>
    <dgm:pt modelId="{B72562D0-83F6-4A19-B63B-9888AAA96BF2}" type="parTrans" cxnId="{FE0E319C-CF55-4D32-983A-E073CEF795C4}">
      <dgm:prSet/>
      <dgm:spPr/>
      <dgm:t>
        <a:bodyPr/>
        <a:lstStyle/>
        <a:p>
          <a:endParaRPr lang="en-US"/>
        </a:p>
      </dgm:t>
    </dgm:pt>
    <dgm:pt modelId="{B8FBCF61-F0C1-4E40-9C6C-CCE9453D9080}" type="pres">
      <dgm:prSet presAssocID="{E971A22B-460A-4E6C-9D13-B4D5B4D2F726}" presName="diagram" presStyleCnt="0">
        <dgm:presLayoutVars>
          <dgm:dir/>
          <dgm:resizeHandles val="exact"/>
        </dgm:presLayoutVars>
      </dgm:prSet>
      <dgm:spPr/>
    </dgm:pt>
    <dgm:pt modelId="{EF131964-51DD-4387-8F5B-B300ED69D39E}" type="pres">
      <dgm:prSet presAssocID="{80B8B728-E269-420E-8A32-A024C06DAA05}" presName="node" presStyleLbl="node1" presStyleIdx="0" presStyleCnt="6">
        <dgm:presLayoutVars>
          <dgm:bulletEnabled val="1"/>
        </dgm:presLayoutVars>
      </dgm:prSet>
      <dgm:spPr/>
    </dgm:pt>
    <dgm:pt modelId="{ECBAD0AB-94E4-4B31-8146-DE10964162FD}" type="pres">
      <dgm:prSet presAssocID="{F849A371-5D78-4F67-9C4A-03F146059952}" presName="sibTrans" presStyleLbl="sibTrans2D1" presStyleIdx="0" presStyleCnt="5"/>
      <dgm:spPr/>
    </dgm:pt>
    <dgm:pt modelId="{D4D68699-3BE9-481E-9D66-45C228EBC1DA}" type="pres">
      <dgm:prSet presAssocID="{F849A371-5D78-4F67-9C4A-03F146059952}" presName="connectorText" presStyleLbl="sibTrans2D1" presStyleIdx="0" presStyleCnt="5"/>
      <dgm:spPr/>
    </dgm:pt>
    <dgm:pt modelId="{FC84E390-64CC-47C7-835E-1E9D0287B8DD}" type="pres">
      <dgm:prSet presAssocID="{FB9E8A5A-1FEE-4F79-B094-B2A90B0CC8EF}" presName="node" presStyleLbl="node1" presStyleIdx="1" presStyleCnt="6">
        <dgm:presLayoutVars>
          <dgm:bulletEnabled val="1"/>
        </dgm:presLayoutVars>
      </dgm:prSet>
      <dgm:spPr/>
    </dgm:pt>
    <dgm:pt modelId="{8DA19543-13B4-4ED1-A60F-90581E8ACF8C}" type="pres">
      <dgm:prSet presAssocID="{95E5898A-7E46-464F-BDFC-6A1C3ADA5F8A}" presName="sibTrans" presStyleLbl="sibTrans2D1" presStyleIdx="1" presStyleCnt="5"/>
      <dgm:spPr/>
    </dgm:pt>
    <dgm:pt modelId="{C59C62E0-1D9D-4627-9EED-84ACA41CB7BF}" type="pres">
      <dgm:prSet presAssocID="{95E5898A-7E46-464F-BDFC-6A1C3ADA5F8A}" presName="connectorText" presStyleLbl="sibTrans2D1" presStyleIdx="1" presStyleCnt="5"/>
      <dgm:spPr/>
    </dgm:pt>
    <dgm:pt modelId="{107F0181-1A7D-47DC-95BD-DACD899475BB}" type="pres">
      <dgm:prSet presAssocID="{6915B1C4-73D5-47EB-A77A-4A626D9C8B55}" presName="node" presStyleLbl="node1" presStyleIdx="2" presStyleCnt="6">
        <dgm:presLayoutVars>
          <dgm:bulletEnabled val="1"/>
        </dgm:presLayoutVars>
      </dgm:prSet>
      <dgm:spPr/>
    </dgm:pt>
    <dgm:pt modelId="{2CE79DED-C3D8-47E3-999A-80595DF5918B}" type="pres">
      <dgm:prSet presAssocID="{A45736EF-1456-488C-AE91-BF2C068B3E15}" presName="sibTrans" presStyleLbl="sibTrans2D1" presStyleIdx="2" presStyleCnt="5"/>
      <dgm:spPr/>
    </dgm:pt>
    <dgm:pt modelId="{69DAAF3C-B8EF-4392-A214-F826795C019D}" type="pres">
      <dgm:prSet presAssocID="{A45736EF-1456-488C-AE91-BF2C068B3E15}" presName="connectorText" presStyleLbl="sibTrans2D1" presStyleIdx="2" presStyleCnt="5"/>
      <dgm:spPr/>
    </dgm:pt>
    <dgm:pt modelId="{F6B64C91-90C3-46BE-9BBD-EF422D82A930}" type="pres">
      <dgm:prSet presAssocID="{0BDB52B8-5B0B-477D-8F25-BBEF1FCE5945}" presName="node" presStyleLbl="node1" presStyleIdx="3" presStyleCnt="6">
        <dgm:presLayoutVars>
          <dgm:bulletEnabled val="1"/>
        </dgm:presLayoutVars>
      </dgm:prSet>
      <dgm:spPr/>
    </dgm:pt>
    <dgm:pt modelId="{796D84CD-00A6-4DD5-90FF-1561B2904C10}" type="pres">
      <dgm:prSet presAssocID="{08246B79-77CD-4FD2-8FD4-D8E92BE265DD}" presName="sibTrans" presStyleLbl="sibTrans2D1" presStyleIdx="3" presStyleCnt="5"/>
      <dgm:spPr/>
    </dgm:pt>
    <dgm:pt modelId="{1FD002FD-7D06-474D-BCFE-E47DF90930DF}" type="pres">
      <dgm:prSet presAssocID="{08246B79-77CD-4FD2-8FD4-D8E92BE265DD}" presName="connectorText" presStyleLbl="sibTrans2D1" presStyleIdx="3" presStyleCnt="5"/>
      <dgm:spPr/>
    </dgm:pt>
    <dgm:pt modelId="{62A0B1E6-5549-4148-B237-2C9EF2907489}" type="pres">
      <dgm:prSet presAssocID="{545B7DAB-A07E-4D20-AA4C-784796D6D6F2}" presName="node" presStyleLbl="node1" presStyleIdx="4" presStyleCnt="6">
        <dgm:presLayoutVars>
          <dgm:bulletEnabled val="1"/>
        </dgm:presLayoutVars>
      </dgm:prSet>
      <dgm:spPr/>
    </dgm:pt>
    <dgm:pt modelId="{BBFFBE9E-F155-4122-AC70-4EF126754BD0}" type="pres">
      <dgm:prSet presAssocID="{CF41F7A8-34F4-401F-822E-4A6F7807411D}" presName="sibTrans" presStyleLbl="sibTrans2D1" presStyleIdx="4" presStyleCnt="5"/>
      <dgm:spPr/>
    </dgm:pt>
    <dgm:pt modelId="{030C6488-09B2-40E8-84DD-008DF85D4FE6}" type="pres">
      <dgm:prSet presAssocID="{CF41F7A8-34F4-401F-822E-4A6F7807411D}" presName="connectorText" presStyleLbl="sibTrans2D1" presStyleIdx="4" presStyleCnt="5"/>
      <dgm:spPr/>
    </dgm:pt>
    <dgm:pt modelId="{93B727BB-0B26-4B41-9333-CF39A5352A7A}" type="pres">
      <dgm:prSet presAssocID="{6CBC24CD-AAE9-49AA-B6B5-78DC39CDB0AF}" presName="node" presStyleLbl="node1" presStyleIdx="5" presStyleCnt="6">
        <dgm:presLayoutVars>
          <dgm:bulletEnabled val="1"/>
        </dgm:presLayoutVars>
      </dgm:prSet>
      <dgm:spPr/>
    </dgm:pt>
  </dgm:ptLst>
  <dgm:cxnLst>
    <dgm:cxn modelId="{1CB1A607-5CEB-4864-AAB9-619FDECC9C9F}" type="presOf" srcId="{08246B79-77CD-4FD2-8FD4-D8E92BE265DD}" destId="{1FD002FD-7D06-474D-BCFE-E47DF90930DF}" srcOrd="1" destOrd="0" presId="urn:microsoft.com/office/officeart/2005/8/layout/process5"/>
    <dgm:cxn modelId="{C713BA17-E7F6-4F0B-ADB9-8EA0C33D527B}" type="presOf" srcId="{0BDB52B8-5B0B-477D-8F25-BBEF1FCE5945}" destId="{F6B64C91-90C3-46BE-9BBD-EF422D82A930}" srcOrd="0" destOrd="0" presId="urn:microsoft.com/office/officeart/2005/8/layout/process5"/>
    <dgm:cxn modelId="{92288219-3A28-4C30-A9FC-9DFA780BD33A}" type="presOf" srcId="{95E5898A-7E46-464F-BDFC-6A1C3ADA5F8A}" destId="{C59C62E0-1D9D-4627-9EED-84ACA41CB7BF}" srcOrd="1" destOrd="0" presId="urn:microsoft.com/office/officeart/2005/8/layout/process5"/>
    <dgm:cxn modelId="{F71BEC3B-8A8A-44B1-856D-29154CD3BF46}" type="presOf" srcId="{E971A22B-460A-4E6C-9D13-B4D5B4D2F726}" destId="{B8FBCF61-F0C1-4E40-9C6C-CCE9453D9080}" srcOrd="0" destOrd="0" presId="urn:microsoft.com/office/officeart/2005/8/layout/process5"/>
    <dgm:cxn modelId="{9F910541-79DA-4F32-98C8-C02C789F2CF9}" type="presOf" srcId="{FB9E8A5A-1FEE-4F79-B094-B2A90B0CC8EF}" destId="{FC84E390-64CC-47C7-835E-1E9D0287B8DD}" srcOrd="0" destOrd="0" presId="urn:microsoft.com/office/officeart/2005/8/layout/process5"/>
    <dgm:cxn modelId="{ADB5B16D-56BC-4096-97C7-0D78F6312CFF}" srcId="{E971A22B-460A-4E6C-9D13-B4D5B4D2F726}" destId="{545B7DAB-A07E-4D20-AA4C-784796D6D6F2}" srcOrd="4" destOrd="0" parTransId="{53A1F90A-146A-478A-B26F-E4ECEAFB92BA}" sibTransId="{CF41F7A8-34F4-401F-822E-4A6F7807411D}"/>
    <dgm:cxn modelId="{294F494E-321D-41FD-94DC-D16D56707694}" srcId="{E971A22B-460A-4E6C-9D13-B4D5B4D2F726}" destId="{0BDB52B8-5B0B-477D-8F25-BBEF1FCE5945}" srcOrd="3" destOrd="0" parTransId="{6541A898-BA1C-4CBF-A8CC-5D46BBE3F197}" sibTransId="{08246B79-77CD-4FD2-8FD4-D8E92BE265DD}"/>
    <dgm:cxn modelId="{544FCD70-FF3F-4CB6-9774-BA953C5CF871}" type="presOf" srcId="{CF41F7A8-34F4-401F-822E-4A6F7807411D}" destId="{030C6488-09B2-40E8-84DD-008DF85D4FE6}" srcOrd="1" destOrd="0" presId="urn:microsoft.com/office/officeart/2005/8/layout/process5"/>
    <dgm:cxn modelId="{E79B5873-CAF8-4DB2-8309-081877C4E26C}" srcId="{E971A22B-460A-4E6C-9D13-B4D5B4D2F726}" destId="{6CBC24CD-AAE9-49AA-B6B5-78DC39CDB0AF}" srcOrd="5" destOrd="0" parTransId="{C72D8B4A-CB80-46AE-91B6-5ED6F89DC6BB}" sibTransId="{D2FD38E0-0EE8-423A-8EE6-72398088BFCA}"/>
    <dgm:cxn modelId="{87327676-65D8-49DA-8491-65F24B7B1D49}" type="presOf" srcId="{545B7DAB-A07E-4D20-AA4C-784796D6D6F2}" destId="{62A0B1E6-5549-4148-B237-2C9EF2907489}" srcOrd="0" destOrd="0" presId="urn:microsoft.com/office/officeart/2005/8/layout/process5"/>
    <dgm:cxn modelId="{ABDA2D90-B410-4E61-9B5C-0F8A826855BD}" type="presOf" srcId="{A45736EF-1456-488C-AE91-BF2C068B3E15}" destId="{69DAAF3C-B8EF-4392-A214-F826795C019D}" srcOrd="1" destOrd="0" presId="urn:microsoft.com/office/officeart/2005/8/layout/process5"/>
    <dgm:cxn modelId="{FF4BEC96-3A55-411C-93C8-0800063EBE01}" type="presOf" srcId="{A45736EF-1456-488C-AE91-BF2C068B3E15}" destId="{2CE79DED-C3D8-47E3-999A-80595DF5918B}" srcOrd="0" destOrd="0" presId="urn:microsoft.com/office/officeart/2005/8/layout/process5"/>
    <dgm:cxn modelId="{FE0E319C-CF55-4D32-983A-E073CEF795C4}" srcId="{E971A22B-460A-4E6C-9D13-B4D5B4D2F726}" destId="{FB9E8A5A-1FEE-4F79-B094-B2A90B0CC8EF}" srcOrd="1" destOrd="0" parTransId="{B72562D0-83F6-4A19-B63B-9888AAA96BF2}" sibTransId="{95E5898A-7E46-464F-BDFC-6A1C3ADA5F8A}"/>
    <dgm:cxn modelId="{78FBB9AF-1088-4715-8BD0-3EC9A6657EF9}" type="presOf" srcId="{CF41F7A8-34F4-401F-822E-4A6F7807411D}" destId="{BBFFBE9E-F155-4122-AC70-4EF126754BD0}" srcOrd="0" destOrd="0" presId="urn:microsoft.com/office/officeart/2005/8/layout/process5"/>
    <dgm:cxn modelId="{B13651B8-DB23-4144-A065-6BAE52CA52BC}" srcId="{E971A22B-460A-4E6C-9D13-B4D5B4D2F726}" destId="{6915B1C4-73D5-47EB-A77A-4A626D9C8B55}" srcOrd="2" destOrd="0" parTransId="{77AB778A-6B4F-4C01-B3DF-F3CBD6F9EE08}" sibTransId="{A45736EF-1456-488C-AE91-BF2C068B3E15}"/>
    <dgm:cxn modelId="{18A9F2BB-E570-4758-8088-837A5D048858}" type="presOf" srcId="{F849A371-5D78-4F67-9C4A-03F146059952}" destId="{D4D68699-3BE9-481E-9D66-45C228EBC1DA}" srcOrd="1" destOrd="0" presId="urn:microsoft.com/office/officeart/2005/8/layout/process5"/>
    <dgm:cxn modelId="{13A0B4C5-F083-43E1-ACC0-B7DD89A908C1}" type="presOf" srcId="{F849A371-5D78-4F67-9C4A-03F146059952}" destId="{ECBAD0AB-94E4-4B31-8146-DE10964162FD}" srcOrd="0" destOrd="0" presId="urn:microsoft.com/office/officeart/2005/8/layout/process5"/>
    <dgm:cxn modelId="{2F6E8ACF-F508-4FAA-A999-2933F8C66926}" type="presOf" srcId="{80B8B728-E269-420E-8A32-A024C06DAA05}" destId="{EF131964-51DD-4387-8F5B-B300ED69D39E}" srcOrd="0" destOrd="0" presId="urn:microsoft.com/office/officeart/2005/8/layout/process5"/>
    <dgm:cxn modelId="{72E446E2-9EED-483C-9B06-0BDE6E71E0A0}" type="presOf" srcId="{6915B1C4-73D5-47EB-A77A-4A626D9C8B55}" destId="{107F0181-1A7D-47DC-95BD-DACD899475BB}" srcOrd="0" destOrd="0" presId="urn:microsoft.com/office/officeart/2005/8/layout/process5"/>
    <dgm:cxn modelId="{50B4E9F5-B6B2-4EC8-BE2A-AE58AC197B73}" type="presOf" srcId="{6CBC24CD-AAE9-49AA-B6B5-78DC39CDB0AF}" destId="{93B727BB-0B26-4B41-9333-CF39A5352A7A}" srcOrd="0" destOrd="0" presId="urn:microsoft.com/office/officeart/2005/8/layout/process5"/>
    <dgm:cxn modelId="{B3D995FA-61B3-4B91-9949-654C18C3A416}" type="presOf" srcId="{95E5898A-7E46-464F-BDFC-6A1C3ADA5F8A}" destId="{8DA19543-13B4-4ED1-A60F-90581E8ACF8C}" srcOrd="0" destOrd="0" presId="urn:microsoft.com/office/officeart/2005/8/layout/process5"/>
    <dgm:cxn modelId="{1A3137FC-3ABD-4F99-AC4D-783FD608EE36}" type="presOf" srcId="{08246B79-77CD-4FD2-8FD4-D8E92BE265DD}" destId="{796D84CD-00A6-4DD5-90FF-1561B2904C10}" srcOrd="0" destOrd="0" presId="urn:microsoft.com/office/officeart/2005/8/layout/process5"/>
    <dgm:cxn modelId="{593358FD-01DC-4FB3-99EF-4E485514096A}" srcId="{E971A22B-460A-4E6C-9D13-B4D5B4D2F726}" destId="{80B8B728-E269-420E-8A32-A024C06DAA05}" srcOrd="0" destOrd="0" parTransId="{EBA621D2-A593-420E-AC32-55258A16C480}" sibTransId="{F849A371-5D78-4F67-9C4A-03F146059952}"/>
    <dgm:cxn modelId="{420975FC-FCCA-453E-AE1B-EE547E8A7767}" type="presParOf" srcId="{B8FBCF61-F0C1-4E40-9C6C-CCE9453D9080}" destId="{EF131964-51DD-4387-8F5B-B300ED69D39E}" srcOrd="0" destOrd="0" presId="urn:microsoft.com/office/officeart/2005/8/layout/process5"/>
    <dgm:cxn modelId="{3F738DC5-6321-4E98-9315-90D5D49B4C41}" type="presParOf" srcId="{B8FBCF61-F0C1-4E40-9C6C-CCE9453D9080}" destId="{ECBAD0AB-94E4-4B31-8146-DE10964162FD}" srcOrd="1" destOrd="0" presId="urn:microsoft.com/office/officeart/2005/8/layout/process5"/>
    <dgm:cxn modelId="{C01D3CD8-CA43-4A12-ACAF-C133CA60D3D0}" type="presParOf" srcId="{ECBAD0AB-94E4-4B31-8146-DE10964162FD}" destId="{D4D68699-3BE9-481E-9D66-45C228EBC1DA}" srcOrd="0" destOrd="0" presId="urn:microsoft.com/office/officeart/2005/8/layout/process5"/>
    <dgm:cxn modelId="{18B0E401-ABD1-4052-872E-35D20C5BB035}" type="presParOf" srcId="{B8FBCF61-F0C1-4E40-9C6C-CCE9453D9080}" destId="{FC84E390-64CC-47C7-835E-1E9D0287B8DD}" srcOrd="2" destOrd="0" presId="urn:microsoft.com/office/officeart/2005/8/layout/process5"/>
    <dgm:cxn modelId="{F3F05A7E-4316-4E2E-824E-2F06770B2039}" type="presParOf" srcId="{B8FBCF61-F0C1-4E40-9C6C-CCE9453D9080}" destId="{8DA19543-13B4-4ED1-A60F-90581E8ACF8C}" srcOrd="3" destOrd="0" presId="urn:microsoft.com/office/officeart/2005/8/layout/process5"/>
    <dgm:cxn modelId="{13828939-8CE5-4E38-9931-CDF65C701CA2}" type="presParOf" srcId="{8DA19543-13B4-4ED1-A60F-90581E8ACF8C}" destId="{C59C62E0-1D9D-4627-9EED-84ACA41CB7BF}" srcOrd="0" destOrd="0" presId="urn:microsoft.com/office/officeart/2005/8/layout/process5"/>
    <dgm:cxn modelId="{F5F90A7F-9BD7-4737-A1C3-07363B1308B0}" type="presParOf" srcId="{B8FBCF61-F0C1-4E40-9C6C-CCE9453D9080}" destId="{107F0181-1A7D-47DC-95BD-DACD899475BB}" srcOrd="4" destOrd="0" presId="urn:microsoft.com/office/officeart/2005/8/layout/process5"/>
    <dgm:cxn modelId="{AEA72C3E-2C08-4342-86B2-5ED8F62FE68F}" type="presParOf" srcId="{B8FBCF61-F0C1-4E40-9C6C-CCE9453D9080}" destId="{2CE79DED-C3D8-47E3-999A-80595DF5918B}" srcOrd="5" destOrd="0" presId="urn:microsoft.com/office/officeart/2005/8/layout/process5"/>
    <dgm:cxn modelId="{453CC9E9-A736-479C-A2C1-C8D15A22C21B}" type="presParOf" srcId="{2CE79DED-C3D8-47E3-999A-80595DF5918B}" destId="{69DAAF3C-B8EF-4392-A214-F826795C019D}" srcOrd="0" destOrd="0" presId="urn:microsoft.com/office/officeart/2005/8/layout/process5"/>
    <dgm:cxn modelId="{756E8095-0AE6-4F28-8015-000E565498E5}" type="presParOf" srcId="{B8FBCF61-F0C1-4E40-9C6C-CCE9453D9080}" destId="{F6B64C91-90C3-46BE-9BBD-EF422D82A930}" srcOrd="6" destOrd="0" presId="urn:microsoft.com/office/officeart/2005/8/layout/process5"/>
    <dgm:cxn modelId="{B5202507-96A5-4834-A085-AFBF022A0585}" type="presParOf" srcId="{B8FBCF61-F0C1-4E40-9C6C-CCE9453D9080}" destId="{796D84CD-00A6-4DD5-90FF-1561B2904C10}" srcOrd="7" destOrd="0" presId="urn:microsoft.com/office/officeart/2005/8/layout/process5"/>
    <dgm:cxn modelId="{A0C00CF9-ED32-4895-B1F7-A73EE520F796}" type="presParOf" srcId="{796D84CD-00A6-4DD5-90FF-1561B2904C10}" destId="{1FD002FD-7D06-474D-BCFE-E47DF90930DF}" srcOrd="0" destOrd="0" presId="urn:microsoft.com/office/officeart/2005/8/layout/process5"/>
    <dgm:cxn modelId="{68E69647-CA1F-4C85-A160-27CAE0C18E0E}" type="presParOf" srcId="{B8FBCF61-F0C1-4E40-9C6C-CCE9453D9080}" destId="{62A0B1E6-5549-4148-B237-2C9EF2907489}" srcOrd="8" destOrd="0" presId="urn:microsoft.com/office/officeart/2005/8/layout/process5"/>
    <dgm:cxn modelId="{B736A128-C045-42AE-8DA5-935737C138CC}" type="presParOf" srcId="{B8FBCF61-F0C1-4E40-9C6C-CCE9453D9080}" destId="{BBFFBE9E-F155-4122-AC70-4EF126754BD0}" srcOrd="9" destOrd="0" presId="urn:microsoft.com/office/officeart/2005/8/layout/process5"/>
    <dgm:cxn modelId="{83FFCAC0-7178-4345-B349-7F8595C5DD8B}" type="presParOf" srcId="{BBFFBE9E-F155-4122-AC70-4EF126754BD0}" destId="{030C6488-09B2-40E8-84DD-008DF85D4FE6}" srcOrd="0" destOrd="0" presId="urn:microsoft.com/office/officeart/2005/8/layout/process5"/>
    <dgm:cxn modelId="{4B622262-EA51-40E7-B979-EA83E8F6F80A}" type="presParOf" srcId="{B8FBCF61-F0C1-4E40-9C6C-CCE9453D9080}" destId="{93B727BB-0B26-4B41-9333-CF39A5352A7A}"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31964-51DD-4387-8F5B-B300ED69D39E}">
      <dsp:nvSpPr>
        <dsp:cNvPr id="0" name=""/>
        <dsp:cNvSpPr/>
      </dsp:nvSpPr>
      <dsp:spPr>
        <a:xfrm>
          <a:off x="6680" y="779030"/>
          <a:ext cx="1996596" cy="11979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50000"/>
                </a:schemeClr>
              </a:solidFill>
              <a:latin typeface="Arial" panose="020B0604020202020204" pitchFamily="34" charset="0"/>
              <a:cs typeface="Arial" panose="020B0604020202020204" pitchFamily="34" charset="0"/>
            </a:rPr>
            <a:t>Geometry and mesh are imported or created using GeneratedMeshGenerator.</a:t>
          </a:r>
        </a:p>
      </dsp:txBody>
      <dsp:txXfrm>
        <a:off x="41767" y="814117"/>
        <a:ext cx="1926422" cy="1127783"/>
      </dsp:txXfrm>
    </dsp:sp>
    <dsp:sp modelId="{ECBAD0AB-94E4-4B31-8146-DE10964162FD}">
      <dsp:nvSpPr>
        <dsp:cNvPr id="0" name=""/>
        <dsp:cNvSpPr/>
      </dsp:nvSpPr>
      <dsp:spPr>
        <a:xfrm>
          <a:off x="2178976" y="1130431"/>
          <a:ext cx="423278" cy="49515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178976" y="1229462"/>
        <a:ext cx="296295" cy="297093"/>
      </dsp:txXfrm>
    </dsp:sp>
    <dsp:sp modelId="{FC84E390-64CC-47C7-835E-1E9D0287B8DD}">
      <dsp:nvSpPr>
        <dsp:cNvPr id="0" name=""/>
        <dsp:cNvSpPr/>
      </dsp:nvSpPr>
      <dsp:spPr>
        <a:xfrm>
          <a:off x="2801914" y="779030"/>
          <a:ext cx="1996596" cy="11979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50000"/>
                </a:schemeClr>
              </a:solidFill>
              <a:latin typeface="Arial" panose="020B0604020202020204" pitchFamily="34" charset="0"/>
              <a:cs typeface="Arial" panose="020B0604020202020204" pitchFamily="34" charset="0"/>
            </a:rPr>
            <a:t>Poroelastic material property is assigned from the literature.</a:t>
          </a:r>
        </a:p>
      </dsp:txBody>
      <dsp:txXfrm>
        <a:off x="2837001" y="814117"/>
        <a:ext cx="1926422" cy="1127783"/>
      </dsp:txXfrm>
    </dsp:sp>
    <dsp:sp modelId="{8DA19543-13B4-4ED1-A60F-90581E8ACF8C}">
      <dsp:nvSpPr>
        <dsp:cNvPr id="0" name=""/>
        <dsp:cNvSpPr/>
      </dsp:nvSpPr>
      <dsp:spPr>
        <a:xfrm>
          <a:off x="4974210" y="1130431"/>
          <a:ext cx="423278" cy="49515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974210" y="1229462"/>
        <a:ext cx="296295" cy="297093"/>
      </dsp:txXfrm>
    </dsp:sp>
    <dsp:sp modelId="{107F0181-1A7D-47DC-95BD-DACD899475BB}">
      <dsp:nvSpPr>
        <dsp:cNvPr id="0" name=""/>
        <dsp:cNvSpPr/>
      </dsp:nvSpPr>
      <dsp:spPr>
        <a:xfrm>
          <a:off x="5597148" y="779030"/>
          <a:ext cx="1996596" cy="11979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50000"/>
                </a:schemeClr>
              </a:solidFill>
              <a:latin typeface="Arial" panose="020B0604020202020204" pitchFamily="34" charset="0"/>
              <a:cs typeface="Arial" panose="020B0604020202020204" pitchFamily="34" charset="0"/>
            </a:rPr>
            <a:t>Boundary Conditions are applied.</a:t>
          </a:r>
        </a:p>
      </dsp:txBody>
      <dsp:txXfrm>
        <a:off x="5632235" y="814117"/>
        <a:ext cx="1926422" cy="1127783"/>
      </dsp:txXfrm>
    </dsp:sp>
    <dsp:sp modelId="{2CE79DED-C3D8-47E3-999A-80595DF5918B}">
      <dsp:nvSpPr>
        <dsp:cNvPr id="0" name=""/>
        <dsp:cNvSpPr/>
      </dsp:nvSpPr>
      <dsp:spPr>
        <a:xfrm rot="5400000">
          <a:off x="6383807" y="2116750"/>
          <a:ext cx="423278" cy="49515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6446900" y="2152689"/>
        <a:ext cx="297093" cy="296295"/>
      </dsp:txXfrm>
    </dsp:sp>
    <dsp:sp modelId="{F6B64C91-90C3-46BE-9BBD-EF422D82A930}">
      <dsp:nvSpPr>
        <dsp:cNvPr id="0" name=""/>
        <dsp:cNvSpPr/>
      </dsp:nvSpPr>
      <dsp:spPr>
        <a:xfrm>
          <a:off x="5597148" y="2775626"/>
          <a:ext cx="1996596" cy="11979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50000"/>
                </a:schemeClr>
              </a:solidFill>
              <a:latin typeface="Arial" panose="020B0604020202020204" pitchFamily="34" charset="0"/>
              <a:cs typeface="Arial" panose="020B0604020202020204" pitchFamily="34" charset="0"/>
            </a:rPr>
            <a:t>Number of timesteps and solving method are chosen depending on analysis.</a:t>
          </a:r>
        </a:p>
      </dsp:txBody>
      <dsp:txXfrm>
        <a:off x="5632235" y="2810713"/>
        <a:ext cx="1926422" cy="1127783"/>
      </dsp:txXfrm>
    </dsp:sp>
    <dsp:sp modelId="{796D84CD-00A6-4DD5-90FF-1561B2904C10}">
      <dsp:nvSpPr>
        <dsp:cNvPr id="0" name=""/>
        <dsp:cNvSpPr/>
      </dsp:nvSpPr>
      <dsp:spPr>
        <a:xfrm rot="10800000">
          <a:off x="4998170" y="3127027"/>
          <a:ext cx="423278" cy="49515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5125153" y="3226058"/>
        <a:ext cx="296295" cy="297093"/>
      </dsp:txXfrm>
    </dsp:sp>
    <dsp:sp modelId="{62A0B1E6-5549-4148-B237-2C9EF2907489}">
      <dsp:nvSpPr>
        <dsp:cNvPr id="0" name=""/>
        <dsp:cNvSpPr/>
      </dsp:nvSpPr>
      <dsp:spPr>
        <a:xfrm>
          <a:off x="2801914" y="2775626"/>
          <a:ext cx="1996596" cy="11979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50000"/>
                </a:schemeClr>
              </a:solidFill>
              <a:latin typeface="Arial" panose="020B0604020202020204" pitchFamily="34" charset="0"/>
              <a:cs typeface="Arial" panose="020B0604020202020204" pitchFamily="34" charset="0"/>
            </a:rPr>
            <a:t>The solution is verified against analytical result from literature.</a:t>
          </a:r>
        </a:p>
      </dsp:txBody>
      <dsp:txXfrm>
        <a:off x="2837001" y="2810713"/>
        <a:ext cx="1926422" cy="1127783"/>
      </dsp:txXfrm>
    </dsp:sp>
    <dsp:sp modelId="{BBFFBE9E-F155-4122-AC70-4EF126754BD0}">
      <dsp:nvSpPr>
        <dsp:cNvPr id="0" name=""/>
        <dsp:cNvSpPr/>
      </dsp:nvSpPr>
      <dsp:spPr>
        <a:xfrm rot="10800000">
          <a:off x="2202935" y="3127027"/>
          <a:ext cx="423278" cy="495155"/>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329918" y="3226058"/>
        <a:ext cx="296295" cy="297093"/>
      </dsp:txXfrm>
    </dsp:sp>
    <dsp:sp modelId="{93B727BB-0B26-4B41-9333-CF39A5352A7A}">
      <dsp:nvSpPr>
        <dsp:cNvPr id="0" name=""/>
        <dsp:cNvSpPr/>
      </dsp:nvSpPr>
      <dsp:spPr>
        <a:xfrm>
          <a:off x="6680" y="2775626"/>
          <a:ext cx="1996596" cy="119795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lumMod val="50000"/>
                </a:schemeClr>
              </a:solidFill>
              <a:latin typeface="Arial" panose="020B0604020202020204" pitchFamily="34" charset="0"/>
              <a:cs typeface="Arial" panose="020B0604020202020204" pitchFamily="34" charset="0"/>
            </a:rPr>
            <a:t>Finally, the verified model is implemented for further analysis.</a:t>
          </a:r>
        </a:p>
      </dsp:txBody>
      <dsp:txXfrm>
        <a:off x="41767" y="2810713"/>
        <a:ext cx="1926422" cy="112778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1" y="1"/>
            <a:ext cx="3076096"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43011" name="Rectangle 3"/>
          <p:cNvSpPr>
            <a:spLocks noGrp="1" noChangeArrowheads="1"/>
          </p:cNvSpPr>
          <p:nvPr>
            <p:ph type="dt" sz="quarter" idx="1"/>
          </p:nvPr>
        </p:nvSpPr>
        <p:spPr bwMode="auto">
          <a:xfrm>
            <a:off x="4026382" y="1"/>
            <a:ext cx="3076095"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algn="r" defTabSz="911920">
              <a:defRPr sz="1100">
                <a:latin typeface="Arial" pitchFamily="34" charset="0"/>
              </a:defRPr>
            </a:lvl1pPr>
          </a:lstStyle>
          <a:p>
            <a:pPr>
              <a:defRPr/>
            </a:pPr>
            <a:endParaRPr lang="es-ES" dirty="0"/>
          </a:p>
        </p:txBody>
      </p:sp>
      <p:sp>
        <p:nvSpPr>
          <p:cNvPr id="43012" name="Rectangle 4"/>
          <p:cNvSpPr>
            <a:spLocks noGrp="1" noChangeArrowheads="1"/>
          </p:cNvSpPr>
          <p:nvPr>
            <p:ph type="ftr" sz="quarter" idx="2"/>
          </p:nvPr>
        </p:nvSpPr>
        <p:spPr bwMode="auto">
          <a:xfrm>
            <a:off x="1" y="8917933"/>
            <a:ext cx="3076096"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43013" name="Rectangle 5"/>
          <p:cNvSpPr>
            <a:spLocks noGrp="1" noChangeArrowheads="1"/>
          </p:cNvSpPr>
          <p:nvPr>
            <p:ph type="sldNum" sz="quarter" idx="3"/>
          </p:nvPr>
        </p:nvSpPr>
        <p:spPr bwMode="auto">
          <a:xfrm>
            <a:off x="4026382" y="8917933"/>
            <a:ext cx="3076095"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algn="r" defTabSz="911920">
              <a:defRPr sz="1100">
                <a:latin typeface="Arial" pitchFamily="34" charset="0"/>
              </a:defRPr>
            </a:lvl1pPr>
          </a:lstStyle>
          <a:p>
            <a:pPr>
              <a:defRPr/>
            </a:pPr>
            <a:fld id="{075EA6B8-0328-4A57-9D07-4A30695AA38A}" type="slidenum">
              <a:rPr lang="en-US"/>
              <a:pPr>
                <a:defRPr/>
              </a:pPr>
              <a:t>‹#›</a:t>
            </a:fld>
            <a:endParaRPr lang="en-US" dirty="0"/>
          </a:p>
        </p:txBody>
      </p:sp>
    </p:spTree>
    <p:extLst>
      <p:ext uri="{BB962C8B-B14F-4D97-AF65-F5344CB8AC3E}">
        <p14:creationId xmlns:p14="http://schemas.microsoft.com/office/powerpoint/2010/main" val="1133192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1" y="1"/>
            <a:ext cx="3076096"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32771" name="Rectangle 3"/>
          <p:cNvSpPr>
            <a:spLocks noGrp="1" noChangeArrowheads="1"/>
          </p:cNvSpPr>
          <p:nvPr>
            <p:ph type="dt" idx="1"/>
          </p:nvPr>
        </p:nvSpPr>
        <p:spPr bwMode="auto">
          <a:xfrm>
            <a:off x="4023093" y="1"/>
            <a:ext cx="3076095" cy="470544"/>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lvl1pPr algn="r" defTabSz="911920">
              <a:defRPr sz="1100">
                <a:latin typeface="Arial" pitchFamily="34" charset="0"/>
              </a:defRPr>
            </a:lvl1pPr>
          </a:lstStyle>
          <a:p>
            <a:pPr>
              <a:defRPr/>
            </a:pPr>
            <a:endParaRPr lang="es-ES" dirty="0"/>
          </a:p>
        </p:txBody>
      </p:sp>
      <p:sp>
        <p:nvSpPr>
          <p:cNvPr id="34820" name="Rectangle 4"/>
          <p:cNvSpPr>
            <a:spLocks noGrp="1" noRot="1" noChangeAspect="1" noChangeArrowheads="1" noTextEdit="1"/>
          </p:cNvSpPr>
          <p:nvPr>
            <p:ph type="sldImg" idx="2"/>
          </p:nvPr>
        </p:nvSpPr>
        <p:spPr bwMode="auto">
          <a:xfrm>
            <a:off x="1203325" y="701675"/>
            <a:ext cx="4695825" cy="35226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5"/>
          <p:cNvSpPr>
            <a:spLocks noGrp="1" noChangeArrowheads="1"/>
          </p:cNvSpPr>
          <p:nvPr>
            <p:ph type="body" sz="quarter" idx="3"/>
          </p:nvPr>
        </p:nvSpPr>
        <p:spPr bwMode="auto">
          <a:xfrm>
            <a:off x="708607" y="4460569"/>
            <a:ext cx="5685268" cy="4225293"/>
          </a:xfrm>
          <a:prstGeom prst="rect">
            <a:avLst/>
          </a:prstGeom>
          <a:noFill/>
          <a:ln w="9525">
            <a:noFill/>
            <a:miter lim="800000"/>
            <a:headEnd/>
            <a:tailEnd/>
          </a:ln>
        </p:spPr>
        <p:txBody>
          <a:bodyPr vert="horz" wrap="square" lIns="91160" tIns="45580" rIns="91160" bIns="4558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2774" name="Rectangle 6"/>
          <p:cNvSpPr>
            <a:spLocks noGrp="1" noChangeArrowheads="1"/>
          </p:cNvSpPr>
          <p:nvPr>
            <p:ph type="ftr" sz="quarter" idx="4"/>
          </p:nvPr>
        </p:nvSpPr>
        <p:spPr bwMode="auto">
          <a:xfrm>
            <a:off x="1" y="8914731"/>
            <a:ext cx="3076096"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defTabSz="911920">
              <a:defRPr sz="1100">
                <a:latin typeface="Arial" pitchFamily="34" charset="0"/>
              </a:defRPr>
            </a:lvl1pPr>
          </a:lstStyle>
          <a:p>
            <a:pPr>
              <a:defRPr/>
            </a:pPr>
            <a:endParaRPr lang="es-ES" dirty="0"/>
          </a:p>
        </p:txBody>
      </p:sp>
      <p:sp>
        <p:nvSpPr>
          <p:cNvPr id="32775" name="Rectangle 7"/>
          <p:cNvSpPr>
            <a:spLocks noGrp="1" noChangeArrowheads="1"/>
          </p:cNvSpPr>
          <p:nvPr>
            <p:ph type="sldNum" sz="quarter" idx="5"/>
          </p:nvPr>
        </p:nvSpPr>
        <p:spPr bwMode="auto">
          <a:xfrm>
            <a:off x="4023093" y="8914731"/>
            <a:ext cx="3076095" cy="470544"/>
          </a:xfrm>
          <a:prstGeom prst="rect">
            <a:avLst/>
          </a:prstGeom>
          <a:noFill/>
          <a:ln w="9525">
            <a:noFill/>
            <a:miter lim="800000"/>
            <a:headEnd/>
            <a:tailEnd/>
          </a:ln>
        </p:spPr>
        <p:txBody>
          <a:bodyPr vert="horz" wrap="square" lIns="91160" tIns="45580" rIns="91160" bIns="45580" numCol="1" anchor="b" anchorCtr="0" compatLnSpc="1">
            <a:prstTxWarp prst="textNoShape">
              <a:avLst/>
            </a:prstTxWarp>
          </a:bodyPr>
          <a:lstStyle>
            <a:lvl1pPr algn="r" defTabSz="911920">
              <a:defRPr sz="1100">
                <a:latin typeface="Arial" pitchFamily="34" charset="0"/>
              </a:defRPr>
            </a:lvl1pPr>
          </a:lstStyle>
          <a:p>
            <a:pPr>
              <a:defRPr/>
            </a:pPr>
            <a:fld id="{EEE5A8FB-2652-451D-B7D6-572EB4FC615C}" type="slidenum">
              <a:rPr lang="en-US"/>
              <a:pPr>
                <a:defRPr/>
              </a:pPr>
              <a:t>‹#›</a:t>
            </a:fld>
            <a:endParaRPr lang="en-US" dirty="0"/>
          </a:p>
        </p:txBody>
      </p:sp>
    </p:spTree>
    <p:extLst>
      <p:ext uri="{BB962C8B-B14F-4D97-AF65-F5344CB8AC3E}">
        <p14:creationId xmlns:p14="http://schemas.microsoft.com/office/powerpoint/2010/main" val="5951997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E5A8FB-2652-451D-B7D6-572EB4FC615C}" type="slidenum">
              <a:rPr lang="en-US" smtClean="0"/>
              <a:pPr>
                <a:defRPr/>
              </a:pPr>
              <a:t>1</a:t>
            </a:fld>
            <a:endParaRPr lang="en-US" dirty="0"/>
          </a:p>
        </p:txBody>
      </p:sp>
    </p:spTree>
    <p:extLst>
      <p:ext uri="{BB962C8B-B14F-4D97-AF65-F5344CB8AC3E}">
        <p14:creationId xmlns:p14="http://schemas.microsoft.com/office/powerpoint/2010/main" val="2310967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Similar to the Lennard-Jones potential interaction versus distance curve, we have a traction-separation curve with line equations for different regions. During indentation, the traction force increases, separation g decreases, and attraction occurs. When g decreases further, adhesion occurs between the contacted surfaces. When g starts to increase again, the traction increases due to attraction. After that, when the energy exceeds the critical energy, separation occurs, as demonstrated in the video."</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64619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69831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have used MOOSE for our analysis because our analysis is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multiphysics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problem involving solid mechanics, contact, and a special poroelasticity material model. MOOSE has the capability to couple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multiphysics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problems through its kernels. It also has unstructured mesh handling capability and several other advantageous characteristics.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380482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Initially, we considered a fully saturated poroelastic model with geometric, material properties, and boundary conditions similar to those found in the literature. We set up simulation methods using two different finite element frameworks, MOOSE and FEBio, and compared the results with the analytical solutions from the literature to validate that our method of setting up the poroelastic material model is correct.</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660432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the contour plot of pore pressure, it can be seen that the results are almost identical to the analytical ones at approximately 0.05 seconds.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3727048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graphical plot of pore pressure at the (0,0) point provides clear evidence that the results from the different frameworks are the same.</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861330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Since our goal is to set up poroelastic contact analysis, we extended this validation to include contact between the same poroelastic material and a rigid material. We used the same geometry and material properties for the bottom poroelastic material block and only added a top block to establish contact between the two.</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82631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normal contact simulation also provided results that are almost identical, as evidenced by the contour plots and graphical plots for both the non-contact consolidation problem and the consolidation problem with contact in MOOSE. Coupling of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poroelastivity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contact is a new development for the MOOSE community.</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30336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we have changed our geometry and material properties in the same setup because we need to compare our results with experiments and use geometry similar to that in the experiment. This is also a normal contact analysis, but it includes not only indentation but also retraction tests.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944896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the top left, in can be noticed that  the reaction force increases from zero displacement during indentation. During retraction, the reaction force decreases, following a similar trend: it initially decreases and then becomes zero.</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trends of reaction force vs. time and stress vs. time are similar. Both quantities increase up to 0.1 seconds, remain constant from 1 second to 2 seconds, and then decrease during retraction.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trend of pore pressure is almost similar to the trend observed in the analytical study. However, in this case, the pore pressure drops very quickly.</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413007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First and foremost, it is essential to understand the motivation behind this research.</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Poroelastic materials can mimic the characteristics of soft biological tissues, making research on them significantly important in the biomedical and bioengineering fields."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Understanding the contact characteristics of poroelastic materials is crucial in applications where they interact with living body cells and hard tissues made of different materials, such as when used as scaffolds for tissue regeneration or in cartilage for total knee replacements.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Extensive research has been conducted on the analysis of poroelastic contact behavior, particularly through indentation studies. without considering their rate dependent adhesion behavior.</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as of now, there is still no established computational framework capable of accurately describing the contact characteristics of poroelastic materials during retraction. This underscores our objective to fill this critical gap.</a:t>
            </a:r>
          </a:p>
          <a:p>
            <a:endParaRPr lang="en-US" dirty="0"/>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2</a:t>
            </a:fld>
            <a:endParaRPr lang="en-US" dirty="0"/>
          </a:p>
        </p:txBody>
      </p:sp>
    </p:spTree>
    <p:extLst>
      <p:ext uri="{BB962C8B-B14F-4D97-AF65-F5344CB8AC3E}">
        <p14:creationId xmlns:p14="http://schemas.microsoft.com/office/powerpoint/2010/main" val="706125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we have reached a more interesting point in this presentation. We have added adhesion properties to the same poroelastic contact model.</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220681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At the timestep before indentation, there is no change in the normal contact stress contour. However, higher tensile stress can be noticed near the region where attraction is present due to adhesion. </a:t>
            </a: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095181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Similarly, after separation, tensile stress can still be observed in the same region due to attraction.</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30457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stress plot, in adhesion based contact, tensile stress can be visualized at the beginning of the indentation and after the separation during retraction. In the pore pressure plot, with adhesion, negative pore pressure (i.e., tension) can be observed when indentation starts.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726732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considered two different dwelling times, 1 second and 0.25 seconds, to observe the rate-dependent response.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 rate-dependent response can be observed in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adhesionless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contact.</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3284999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Whereas, in adhesion-based contact, a higher holding time results in a steeper increase in tensile stress.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718829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4265576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Initially, I will review some previous work on poroelastic contact analysis from the literature. Following that, I will present related theoretical concepts. Then, I will share the results from our analysis. Finally, I will conclude with the outcomes of our research so far.</a:t>
            </a:r>
          </a:p>
          <a:p>
            <a:endParaRPr lang="en-US" dirty="0"/>
          </a:p>
        </p:txBody>
      </p:sp>
      <p:sp>
        <p:nvSpPr>
          <p:cNvPr id="4" name="Slide Number Placeholder 3"/>
          <p:cNvSpPr>
            <a:spLocks noGrp="1"/>
          </p:cNvSpPr>
          <p:nvPr>
            <p:ph type="sldNum" sz="quarter" idx="5"/>
          </p:nvPr>
        </p:nvSpPr>
        <p:spPr/>
        <p:txBody>
          <a:bodyPr/>
          <a:lstStyle/>
          <a:p>
            <a:pPr>
              <a:defRPr/>
            </a:pPr>
            <a:fld id="{EEE5A8FB-2652-451D-B7D6-572EB4FC615C}" type="slidenum">
              <a:rPr lang="en-US" smtClean="0"/>
              <a:pPr>
                <a:defRPr/>
              </a:pPr>
              <a:t>3</a:t>
            </a:fld>
            <a:endParaRPr lang="en-US" dirty="0"/>
          </a:p>
        </p:txBody>
      </p:sp>
    </p:spTree>
    <p:extLst>
      <p:ext uri="{BB962C8B-B14F-4D97-AF65-F5344CB8AC3E}">
        <p14:creationId xmlns:p14="http://schemas.microsoft.com/office/powerpoint/2010/main" val="410658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Now, let me show you some previous research related to our topic.</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Top Image:  At the top of the images, you can see….Galbusera et al. performed a comparative study on simulating frictionless contact between two saturated porous structures. They compared the capabilities of two finite element software programs: ABAQUS Standard and the open-source finite element code, FEBio. They found that both methods are capable, as evidenced by the pore pressure plot on the left, which shows similar results for both FEBio and </a:t>
            </a:r>
            <a:r>
              <a:rPr lang="en-US" sz="1200" b="0" i="0" kern="1200" dirty="0" err="1">
                <a:solidFill>
                  <a:schemeClr val="tx1"/>
                </a:solidFill>
                <a:effectLst/>
                <a:latin typeface="Arial" pitchFamily="34" charset="0"/>
                <a:ea typeface="+mn-ea"/>
                <a:cs typeface="+mn-cs"/>
              </a:rPr>
              <a:t>ABAQus</a:t>
            </a:r>
            <a:r>
              <a:rPr lang="en-US" sz="1200" b="0" i="0" kern="1200" dirty="0">
                <a:solidFill>
                  <a:schemeClr val="tx1"/>
                </a:solidFill>
                <a:effectLst/>
                <a:latin typeface="Arial" pitchFamily="34" charset="0"/>
                <a:ea typeface="+mn-ea"/>
                <a:cs typeface="+mn-cs"/>
              </a:rPr>
              <a:t>. However, the contact pressure plot is different </a:t>
            </a:r>
            <a:r>
              <a:rPr lang="en-US" sz="1200" b="0" i="0" kern="1200" dirty="0" err="1">
                <a:solidFill>
                  <a:schemeClr val="tx1"/>
                </a:solidFill>
                <a:effectLst/>
                <a:latin typeface="Arial" pitchFamily="34" charset="0"/>
                <a:ea typeface="+mn-ea"/>
                <a:cs typeface="+mn-cs"/>
              </a:rPr>
              <a:t>beacuse</a:t>
            </a:r>
            <a:r>
              <a:rPr lang="en-US" sz="1200" b="0" i="0" kern="1200" dirty="0">
                <a:solidFill>
                  <a:schemeClr val="tx1"/>
                </a:solidFill>
                <a:effectLst/>
                <a:latin typeface="Arial" pitchFamily="34" charset="0"/>
                <a:ea typeface="+mn-ea"/>
                <a:cs typeface="+mn-cs"/>
              </a:rPr>
              <a:t> ABAQUS calculates contact pressure based on effective stress instead of total stress.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Bottom Left Image: Chebakov et al. developed an analytical approach to frictionless contact between a saturated porous structure and a rigid structure. They used Hankel's integral transform to reduce the contact formulation to a solution of a singular integral equation with unknown contact stress. The bottom-left picture shows their observation of the dimensionless contact stress versus contact radius plot for different porosities. In this plot, 1 represents the lowest porosity and 3 represents the highest porosity. They found that lower contact stress is obtained with higher porosity.</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Bottom Right Image: Dulbecco's Phosphate Buffered Saline + Polyimide</a:t>
            </a:r>
          </a:p>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Han et al. observed experimentally that a pull-off force is required during the retraction of the indenter from the cartilage sample, clearly demonstrating the adhesive behavior of poroelastic materials. The higher pull-off force is required for a faster unloading rate due to the adhesion and suction behavior of poroelastic materials. However, we currently lack a developed computational method to model adhesion-based poroelastic contact, which is crucial for further developments in the medical and bioengineering fields. Our research aims to fill this gap.</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316782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2800" dirty="0"/>
              <a:t>A poroelastic material consists of multiple phases, such as solid, liquid, and gas. In their mass conservation and linear momentum balance equations, there are contributions from their average densities, average stresses, and pressures from the fluid phases.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any finite element formulation, we need a discretized weak form. For the poroelastic weak form formulation, we require both the combined mass balance equation and the linear momentum balance equation for the mixture. These balance equations for each phase need to be expressed in their average forms instead of intrinsic forms because multiple phases are present in the poroelastic material, and their volume fractions need to be considered in calculation of density and stresses.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352470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our poroelastic contact analysis, we consider only the liquid and solid phases, using a two-field formulation. In this formulation, we assume the contributions of gas density, gas pressure, and the acceleration of the liquid phase relative to the gas phase are negligible. We only consider the relative displacement between the liquid and solid phases.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two-field formulation, we have two primary variables: solid displacement and fluid pressure and boundary conditions for two of them. Considering all the assumptions, the weak form derived from mass balance and linear momentum balance is as follows. These two weak forms create the element matrix shown here. By solving these equations, we obtain our primary variables.</a:t>
            </a: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96394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Now, let's dive into the contact-related theories. Consider two separate domains: Ω+\ and Ω−\ −, with two boundaries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Γc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+\Gamma_ and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Γc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Gamma_cc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where contact can potentially occur. The total boundaries of each domain will be the sum of the Dirichlet boundary, Neumann boundary, and potential contact boundary.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normal gap function represents the displacement jump in the direction of the unit normal onto the projection surface. The pressure is the negative traction in the unit normal direction, and the contact pressure on each surface can be projected using these equations.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Karush-Kuhn-Tucker (KKT) conditions, or inequality constraints, for contact without penetration on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Γi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 are as follows: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gap needs to be greater than or equal to zero.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contact pressure should be less than or equal to zero.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131238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contact potential energy based on the penalty formulation is expressed in this integral form. To calculate the total potential energy, the contact potential energy must be minimized. For minimization, its variational form is considered, leading to the final linearized penalty formulation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10241" marR="0" lvl="0" indent="0" algn="l" defTabSz="914400" rtl="0" eaLnBrk="0" fontAlgn="base" latinLnBrk="0" hangingPunct="0">
              <a:lnSpc>
                <a:spcPct val="150000"/>
              </a:lnSpc>
              <a:spcBef>
                <a:spcPct val="20000"/>
              </a:spcBef>
              <a:spcAft>
                <a:spcPct val="0"/>
              </a:spcAft>
              <a:buClrTx/>
              <a:buSzTx/>
              <a:buFontTx/>
              <a:buNone/>
              <a:tabLst/>
              <a:defRPr/>
            </a:pP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2503198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5094F-9DCC-7276-E2B6-4989EA419A93}"/>
            </a:ext>
          </a:extLst>
        </p:cNvPr>
        <p:cNvGrpSpPr/>
        <p:nvPr/>
      </p:nvGrpSpPr>
      <p:grpSpPr>
        <a:xfrm>
          <a:off x="0" y="0"/>
          <a:ext cx="0" cy="0"/>
          <a:chOff x="0" y="0"/>
          <a:chExt cx="0" cy="0"/>
        </a:xfrm>
      </p:grpSpPr>
      <p:sp>
        <p:nvSpPr>
          <p:cNvPr id="25602" name="Rectangle 2">
            <a:extLst>
              <a:ext uri="{FF2B5EF4-FFF2-40B4-BE49-F238E27FC236}">
                <a16:creationId xmlns:a16="http://schemas.microsoft.com/office/drawing/2014/main" id="{5F207BD5-F6D3-88BA-6F2A-4B221D0949C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F334456E-E92F-EE63-8941-F90350A025E0}"/>
              </a:ext>
            </a:extLst>
          </p:cNvPr>
          <p:cNvSpPr>
            <a:spLocks noGrp="1" noChangeArrowheads="1"/>
          </p:cNvSpPr>
          <p:nvPr>
            <p:ph type="body" idx="1"/>
          </p:nvPr>
        </p:nvSpPr>
        <p:spPr>
          <a:xfrm>
            <a:off x="710560" y="4461389"/>
            <a:ext cx="5681364" cy="4222329"/>
          </a:xfrm>
        </p:spPr>
        <p:txBody>
          <a:bodyPr/>
          <a:lstStyle/>
          <a:p>
            <a:pPr marL="10241" marR="0" lvl="0" indent="0" algn="l" defTabSz="914400" rtl="0" eaLnBrk="0" fontAlgn="base" latinLnBrk="0" hangingPunct="0">
              <a:lnSpc>
                <a:spcPct val="150000"/>
              </a:lnSpc>
              <a:spcBef>
                <a:spcPct val="2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adhesive contact between the bodies is described by a global interaction potential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Πc</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Pi_cΠc</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which is based on the local interactions between the individual particles of the neighboring bodies. The total potential energy of the two interacting bodies is given by the sum of the internal, external, and contact energy. The local potential energy between primary and secondary surface induces force from secondary surface to the surface where we are taking projections I mean the primary surface.</a:t>
            </a:r>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664566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905000"/>
            <a:ext cx="7454900" cy="1470025"/>
          </a:xfrm>
        </p:spPr>
        <p:txBody>
          <a:bodyPr>
            <a:noAutofit/>
          </a:bodyPr>
          <a:lstStyle>
            <a:lvl1pPr marL="0" algn="ctr" defTabSz="457200" rtl="0" eaLnBrk="1" latinLnBrk="0" hangingPunct="1">
              <a:spcBef>
                <a:spcPct val="0"/>
              </a:spcBef>
              <a:buNone/>
              <a:defRPr lang="en-US" sz="3600" kern="1200" dirty="0">
                <a:solidFill>
                  <a:schemeClr val="tx2"/>
                </a:solidFill>
                <a:latin typeface="Arial Rounded MT Bold" pitchFamily="34" charset="0"/>
                <a:ea typeface="+mj-ea"/>
                <a:cs typeface="+mj-cs"/>
              </a:defRPr>
            </a:lvl1pPr>
          </a:lstStyle>
          <a:p>
            <a:r>
              <a:rPr lang="en-US"/>
              <a:t>Click to edit Master title style</a:t>
            </a:r>
          </a:p>
        </p:txBody>
      </p:sp>
      <p:sp>
        <p:nvSpPr>
          <p:cNvPr id="3" name="Subtitle 2"/>
          <p:cNvSpPr>
            <a:spLocks noGrp="1"/>
          </p:cNvSpPr>
          <p:nvPr>
            <p:ph type="subTitle" idx="1"/>
          </p:nvPr>
        </p:nvSpPr>
        <p:spPr>
          <a:xfrm>
            <a:off x="1308100" y="3962400"/>
            <a:ext cx="7454900" cy="1752600"/>
          </a:xfrm>
        </p:spPr>
        <p:txBody>
          <a:bodyPr>
            <a:normAutofit/>
          </a:bodyPr>
          <a:lstStyle>
            <a:lvl1pPr marL="0" indent="0" algn="ctr" defTabSz="457200" rtl="0" eaLnBrk="0" latinLnBrk="0" hangingPunct="0">
              <a:buNone/>
              <a:defRPr lang="en-US" sz="2800" kern="1200" dirty="0">
                <a:solidFill>
                  <a:schemeClr val="tx2">
                    <a:lumMod val="75000"/>
                  </a:schemeClr>
                </a:solidFill>
                <a:latin typeface="Arial" panose="020B0604020202020204" pitchFamily="34" charset="0"/>
                <a:ea typeface="+mn-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solidFill>
                <a:srgbClr val="333333"/>
              </a:solidFill>
            </a:endParaRPr>
          </a:p>
        </p:txBody>
      </p:sp>
      <p:sp>
        <p:nvSpPr>
          <p:cNvPr id="5" name="Footer Placeholder 4"/>
          <p:cNvSpPr>
            <a:spLocks noGrp="1"/>
          </p:cNvSpPr>
          <p:nvPr>
            <p:ph type="ftr" sz="quarter" idx="11"/>
          </p:nvPr>
        </p:nvSpPr>
        <p:spPr/>
        <p:txBody>
          <a:bodyPr/>
          <a:lstStyle/>
          <a:p>
            <a:endParaRPr lang="en-US" dirty="0">
              <a:solidFill>
                <a:srgbClr val="333333"/>
              </a:solidFill>
            </a:endParaRPr>
          </a:p>
        </p:txBody>
      </p:sp>
      <p:sp>
        <p:nvSpPr>
          <p:cNvPr id="6" name="Slide Number Placeholder 5"/>
          <p:cNvSpPr>
            <a:spLocks noGrp="1"/>
          </p:cNvSpPr>
          <p:nvPr>
            <p:ph type="sldNum" sz="quarter" idx="12"/>
          </p:nvPr>
        </p:nvSpPr>
        <p:spPr/>
        <p:txBody>
          <a:bodyPr/>
          <a:lstStyle/>
          <a:p>
            <a:fld id="{FC4AAAA4-1D61-D540-9621-0A3406ED7FE0}" type="slidenum">
              <a:rPr lang="en-US" smtClean="0">
                <a:solidFill>
                  <a:srgbClr val="333333"/>
                </a:solidFill>
              </a:rPr>
              <a:pPr/>
              <a:t>‹#›</a:t>
            </a:fld>
            <a:endParaRPr lang="en-US" dirty="0">
              <a:solidFill>
                <a:srgbClr val="333333"/>
              </a:solidFill>
            </a:endParaRPr>
          </a:p>
        </p:txBody>
      </p:sp>
      <p:sp>
        <p:nvSpPr>
          <p:cNvPr id="9" name="Rectangle 8"/>
          <p:cNvSpPr/>
          <p:nvPr userDrawn="1"/>
        </p:nvSpPr>
        <p:spPr>
          <a:xfrm>
            <a:off x="0" y="0"/>
            <a:ext cx="990600" cy="6858000"/>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pic>
        <p:nvPicPr>
          <p:cNvPr id="10" name="Picture 9"/>
          <p:cNvPicPr>
            <a:picLocks noChangeAspect="1"/>
          </p:cNvPicPr>
          <p:nvPr userDrawn="1"/>
        </p:nvPicPr>
        <p:blipFill>
          <a:blip r:embed="rId2"/>
          <a:stretch>
            <a:fillRect/>
          </a:stretch>
        </p:blipFill>
        <p:spPr>
          <a:xfrm rot="10800000">
            <a:off x="0" y="2699334"/>
            <a:ext cx="1007181" cy="3853866"/>
          </a:xfrm>
          <a:prstGeom prst="rect">
            <a:avLst/>
          </a:prstGeom>
        </p:spPr>
      </p:pic>
      <p:sp>
        <p:nvSpPr>
          <p:cNvPr id="11" name="Rectangle 10"/>
          <p:cNvSpPr/>
          <p:nvPr userDrawn="1"/>
        </p:nvSpPr>
        <p:spPr>
          <a:xfrm>
            <a:off x="4262695" y="152400"/>
            <a:ext cx="4805105" cy="2974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pic>
        <p:nvPicPr>
          <p:cNvPr id="8" name="Picture 7"/>
          <p:cNvPicPr>
            <a:picLocks noChangeAspect="1"/>
          </p:cNvPicPr>
          <p:nvPr userDrawn="1"/>
        </p:nvPicPr>
        <p:blipFill>
          <a:blip r:embed="rId3"/>
          <a:stretch>
            <a:fillRect/>
          </a:stretch>
        </p:blipFill>
        <p:spPr>
          <a:xfrm>
            <a:off x="1440678" y="381000"/>
            <a:ext cx="7259523" cy="417815"/>
          </a:xfrm>
          <a:prstGeom prst="rect">
            <a:avLst/>
          </a:prstGeom>
        </p:spPr>
      </p:pic>
    </p:spTree>
    <p:extLst>
      <p:ext uri="{BB962C8B-B14F-4D97-AF65-F5344CB8AC3E}">
        <p14:creationId xmlns:p14="http://schemas.microsoft.com/office/powerpoint/2010/main" val="2002491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7800" y="4995862"/>
            <a:ext cx="6781800"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1447800" y="685800"/>
            <a:ext cx="6781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447800" y="5592907"/>
            <a:ext cx="6781800" cy="7316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333333"/>
              </a:solidFill>
            </a:endParaRPr>
          </a:p>
        </p:txBody>
      </p:sp>
      <p:sp>
        <p:nvSpPr>
          <p:cNvPr id="6" name="Footer Placeholder 5"/>
          <p:cNvSpPr>
            <a:spLocks noGrp="1"/>
          </p:cNvSpPr>
          <p:nvPr>
            <p:ph type="ftr" sz="quarter" idx="11"/>
          </p:nvPr>
        </p:nvSpPr>
        <p:spPr/>
        <p:txBody>
          <a:bodyPr/>
          <a:lstStyle/>
          <a:p>
            <a:endParaRPr lang="en-US" dirty="0">
              <a:solidFill>
                <a:srgbClr val="333333"/>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8" name="Picture 7"/>
          <p:cNvPicPr>
            <a:picLocks noChangeAspect="1"/>
          </p:cNvPicPr>
          <p:nvPr userDrawn="1"/>
        </p:nvPicPr>
        <p:blipFill>
          <a:blip r:embed="rId2"/>
          <a:stretch>
            <a:fillRect/>
          </a:stretch>
        </p:blipFill>
        <p:spPr>
          <a:xfrm rot="10800000">
            <a:off x="0" y="2699334"/>
            <a:ext cx="1007181" cy="3853866"/>
          </a:xfrm>
          <a:prstGeom prst="rect">
            <a:avLst/>
          </a:prstGeom>
        </p:spPr>
      </p:pic>
    </p:spTree>
    <p:extLst>
      <p:ext uri="{BB962C8B-B14F-4D97-AF65-F5344CB8AC3E}">
        <p14:creationId xmlns:p14="http://schemas.microsoft.com/office/powerpoint/2010/main" val="318805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800" y="457200"/>
            <a:ext cx="7543800" cy="1143000"/>
          </a:xfrm>
        </p:spPr>
        <p:txBody>
          <a:bodyPr/>
          <a:lstStyle>
            <a:lvl1pPr>
              <a:defRPr/>
            </a:lvl1pPr>
          </a:lstStyle>
          <a:p>
            <a:r>
              <a:rPr lang="en-US"/>
              <a:t>Click to edit Master title style</a:t>
            </a:r>
          </a:p>
        </p:txBody>
      </p:sp>
      <p:sp>
        <p:nvSpPr>
          <p:cNvPr id="5" name="Text Placeholder 4"/>
          <p:cNvSpPr>
            <a:spLocks noGrp="1"/>
          </p:cNvSpPr>
          <p:nvPr>
            <p:ph type="body" sz="quarter" idx="3" hasCustomPrompt="1"/>
          </p:nvPr>
        </p:nvSpPr>
        <p:spPr>
          <a:xfrm>
            <a:off x="5257800" y="1600199"/>
            <a:ext cx="37338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57800" y="2220912"/>
            <a:ext cx="37338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93A570-A0F6-414C-A085-3DC4201214E6}" type="datetimeFigureOut">
              <a:rPr lang="en-US" smtClean="0">
                <a:solidFill>
                  <a:srgbClr val="333333"/>
                </a:solidFill>
              </a:rPr>
              <a:pPr/>
              <a:t>6/6/2025</a:t>
            </a:fld>
            <a:endParaRPr lang="en-US" dirty="0">
              <a:solidFill>
                <a:srgbClr val="333333"/>
              </a:solidFill>
            </a:endParaRPr>
          </a:p>
        </p:txBody>
      </p:sp>
      <p:sp>
        <p:nvSpPr>
          <p:cNvPr id="8" name="Footer Placeholder 7"/>
          <p:cNvSpPr>
            <a:spLocks noGrp="1"/>
          </p:cNvSpPr>
          <p:nvPr>
            <p:ph type="ftr" sz="quarter" idx="11"/>
          </p:nvPr>
        </p:nvSpPr>
        <p:spPr/>
        <p:txBody>
          <a:bodyPr/>
          <a:lstStyle/>
          <a:p>
            <a:endParaRPr lang="en-US" dirty="0">
              <a:solidFill>
                <a:srgbClr val="333333"/>
              </a:solidFill>
            </a:endParaRPr>
          </a:p>
        </p:txBody>
      </p:sp>
      <p:sp>
        <p:nvSpPr>
          <p:cNvPr id="9" name="Slide Number Placeholder 8"/>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sp>
        <p:nvSpPr>
          <p:cNvPr id="10" name="Text Placeholder 4"/>
          <p:cNvSpPr>
            <a:spLocks noGrp="1"/>
          </p:cNvSpPr>
          <p:nvPr>
            <p:ph type="body" sz="quarter" idx="13" hasCustomPrompt="1"/>
          </p:nvPr>
        </p:nvSpPr>
        <p:spPr>
          <a:xfrm>
            <a:off x="1486215" y="1600199"/>
            <a:ext cx="3542985"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1486215" y="2220912"/>
            <a:ext cx="3542985"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stretch>
            <a:fillRect/>
          </a:stretch>
        </p:blipFill>
        <p:spPr>
          <a:xfrm rot="10800000">
            <a:off x="0" y="2699334"/>
            <a:ext cx="1007181" cy="3853866"/>
          </a:xfrm>
          <a:prstGeom prst="rect">
            <a:avLst/>
          </a:prstGeom>
        </p:spPr>
      </p:pic>
    </p:spTree>
    <p:extLst>
      <p:ext uri="{BB962C8B-B14F-4D97-AF65-F5344CB8AC3E}">
        <p14:creationId xmlns:p14="http://schemas.microsoft.com/office/powerpoint/2010/main" val="149219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82D1C8E-7656-4A01-9D70-734EE717B6DB}"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121573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9CF3D0-4D9E-4A1E-BCE0-2F76A08797C3}"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380764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2A63AEC-EBE5-4D26-8DCA-2754006916AC}"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173440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625" y="1524000"/>
            <a:ext cx="4191000" cy="4598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5025" y="1524000"/>
            <a:ext cx="4191000" cy="4598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EAEB295-71D5-4196-8768-1C9BA9B4D1ED}"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1451633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1ECDF36-10F7-44EB-BACD-3FD2632642D9}"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8"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1241629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AD0AE80-73C9-427D-9BA9-F2AB73479AEC}"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4"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3921515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C857E33-AEEB-4776-A2AA-DE03B8070B05}"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3"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955650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DD670C-2964-4465-8984-FC4E578E6ABE}"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364260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8" name="Rectangle 7"/>
          <p:cNvSpPr/>
          <p:nvPr userDrawn="1"/>
        </p:nvSpPr>
        <p:spPr>
          <a:xfrm rot="5400000">
            <a:off x="4229098" y="-4229100"/>
            <a:ext cx="685802" cy="9144001"/>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2" name="Title 1"/>
          <p:cNvSpPr>
            <a:spLocks noGrp="1"/>
          </p:cNvSpPr>
          <p:nvPr>
            <p:ph type="title"/>
          </p:nvPr>
        </p:nvSpPr>
        <p:spPr/>
        <p:txBody>
          <a:bodyPr/>
          <a:lstStyle>
            <a:lvl1pPr>
              <a:defRPr>
                <a:solidFill>
                  <a:srgbClr val="333399"/>
                </a:solidFill>
              </a:defRPr>
            </a:lvl1p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srgbClr val="333333"/>
              </a:solidFill>
            </a:endParaRPr>
          </a:p>
        </p:txBody>
      </p:sp>
      <p:sp>
        <p:nvSpPr>
          <p:cNvPr id="4" name="Footer Placeholder 3"/>
          <p:cNvSpPr>
            <a:spLocks noGrp="1"/>
          </p:cNvSpPr>
          <p:nvPr>
            <p:ph type="ftr" sz="quarter" idx="11"/>
          </p:nvPr>
        </p:nvSpPr>
        <p:spPr/>
        <p:txBody>
          <a:bodyPr/>
          <a:lstStyle/>
          <a:p>
            <a:endParaRPr lang="en-US" dirty="0">
              <a:solidFill>
                <a:srgbClr val="333333"/>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6" name="Picture 5"/>
          <p:cNvPicPr>
            <a:picLocks noChangeAspect="1"/>
          </p:cNvPicPr>
          <p:nvPr userDrawn="1"/>
        </p:nvPicPr>
        <p:blipFill>
          <a:blip r:embed="rId2"/>
          <a:stretch>
            <a:fillRect/>
          </a:stretch>
        </p:blipFill>
        <p:spPr>
          <a:xfrm rot="10800000">
            <a:off x="0" y="2699334"/>
            <a:ext cx="1007181" cy="3853866"/>
          </a:xfrm>
          <a:prstGeom prst="rect">
            <a:avLst/>
          </a:prstGeom>
        </p:spPr>
      </p:pic>
      <p:pic>
        <p:nvPicPr>
          <p:cNvPr id="7" name="Picture 6"/>
          <p:cNvPicPr>
            <a:picLocks noChangeAspect="1"/>
          </p:cNvPicPr>
          <p:nvPr userDrawn="1"/>
        </p:nvPicPr>
        <p:blipFill>
          <a:blip r:embed="rId3"/>
          <a:stretch>
            <a:fillRect/>
          </a:stretch>
        </p:blipFill>
        <p:spPr>
          <a:xfrm>
            <a:off x="88800" y="6629400"/>
            <a:ext cx="2883000" cy="165929"/>
          </a:xfrm>
          <a:prstGeom prst="rect">
            <a:avLst/>
          </a:prstGeom>
        </p:spPr>
      </p:pic>
    </p:spTree>
    <p:extLst>
      <p:ext uri="{BB962C8B-B14F-4D97-AF65-F5344CB8AC3E}">
        <p14:creationId xmlns:p14="http://schemas.microsoft.com/office/powerpoint/2010/main" val="1776066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F276E402-5E52-4B82-A8BD-B75A232042E0}"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6"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1488226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AA6030E-CDF7-4D40-8F6B-0F6AB64FC298}"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31658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2425" y="228600"/>
            <a:ext cx="2133600" cy="58943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625" y="228600"/>
            <a:ext cx="6248400" cy="58943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4500BBC-99E4-4E98-8095-17745DB1853E}"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4271811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1625" y="228600"/>
            <a:ext cx="8534400" cy="758825"/>
          </a:xfrm>
        </p:spPr>
        <p:txBody>
          <a:bodyPr/>
          <a:lstStyle/>
          <a:p>
            <a:r>
              <a:rPr lang="en-US"/>
              <a:t>Click to edit Master title style</a:t>
            </a:r>
          </a:p>
        </p:txBody>
      </p:sp>
      <p:sp>
        <p:nvSpPr>
          <p:cNvPr id="3" name="Content Placeholder 2"/>
          <p:cNvSpPr>
            <a:spLocks noGrp="1"/>
          </p:cNvSpPr>
          <p:nvPr>
            <p:ph sz="quarter" idx="1"/>
          </p:nvPr>
        </p:nvSpPr>
        <p:spPr>
          <a:xfrm>
            <a:off x="301625" y="1524000"/>
            <a:ext cx="4191000" cy="222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301625" y="3898900"/>
            <a:ext cx="4191000" cy="2224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645025" y="1524000"/>
            <a:ext cx="4191000" cy="4598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36E0218-C263-472E-8B0D-4F51A5F97AC8}"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7" name="Footer Placeholder 4"/>
          <p:cNvSpPr>
            <a:spLocks noGrp="1"/>
          </p:cNvSpPr>
          <p:nvPr>
            <p:ph type="ftr" sz="quarter" idx="11"/>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2597042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083122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8914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410611"/>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44512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69681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63776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Rectangle 7"/>
          <p:cNvSpPr/>
          <p:nvPr userDrawn="1"/>
        </p:nvSpPr>
        <p:spPr>
          <a:xfrm rot="5400000">
            <a:off x="4229098" y="-4229100"/>
            <a:ext cx="685802" cy="9144001"/>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2" name="Title 1"/>
          <p:cNvSpPr>
            <a:spLocks noGrp="1"/>
          </p:cNvSpPr>
          <p:nvPr>
            <p:ph type="title"/>
          </p:nvPr>
        </p:nvSpPr>
        <p:spPr/>
        <p:txBody>
          <a:bodyPr/>
          <a:lstStyle>
            <a:lvl1pPr>
              <a:defRPr>
                <a:solidFill>
                  <a:srgbClr val="333399"/>
                </a:solidFill>
              </a:defRPr>
            </a:lvl1pPr>
          </a:lstStyle>
          <a:p>
            <a:r>
              <a:rPr lang="en-US"/>
              <a:t>Click to edit Master title style</a:t>
            </a: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6" name="Picture 5"/>
          <p:cNvPicPr>
            <a:picLocks noChangeAspect="1"/>
          </p:cNvPicPr>
          <p:nvPr userDrawn="1"/>
        </p:nvPicPr>
        <p:blipFill>
          <a:blip r:embed="rId2"/>
          <a:stretch>
            <a:fillRect/>
          </a:stretch>
        </p:blipFill>
        <p:spPr>
          <a:xfrm rot="10800000">
            <a:off x="0" y="2699334"/>
            <a:ext cx="1007181" cy="3853866"/>
          </a:xfrm>
          <a:prstGeom prst="rect">
            <a:avLst/>
          </a:prstGeom>
        </p:spPr>
      </p:pic>
    </p:spTree>
    <p:extLst>
      <p:ext uri="{BB962C8B-B14F-4D97-AF65-F5344CB8AC3E}">
        <p14:creationId xmlns:p14="http://schemas.microsoft.com/office/powerpoint/2010/main" val="1502919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17953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76120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8510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501622"/>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337206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102533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2" name="Picture 3" descr="BethelBee"/>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326547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rot="5400000">
            <a:off x="4086427" y="-4098720"/>
            <a:ext cx="971142" cy="9144001"/>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2" name="Title 1"/>
          <p:cNvSpPr>
            <a:spLocks noGrp="1"/>
          </p:cNvSpPr>
          <p:nvPr>
            <p:ph type="title"/>
          </p:nvPr>
        </p:nvSpPr>
        <p:spPr>
          <a:xfrm>
            <a:off x="-3" y="273050"/>
            <a:ext cx="9144000" cy="685802"/>
          </a:xfrm>
        </p:spPr>
        <p:txBody>
          <a:bodyPr>
            <a:normAutofit/>
          </a:bodyPr>
          <a:lstStyle>
            <a:lvl1pPr>
              <a:defRPr lang="en-US" sz="2800" kern="1200" dirty="0">
                <a:solidFill>
                  <a:srgbClr val="333399"/>
                </a:solidFill>
                <a:latin typeface="Arial Rounded MT Bold" pitchFamily="34" charset="0"/>
                <a:ea typeface="+mj-ea"/>
                <a:cs typeface="+mj-cs"/>
              </a:defRPr>
            </a:lvl1pPr>
          </a:lstStyle>
          <a:p>
            <a:r>
              <a:rPr lang="en-US"/>
              <a:t>Click to edit Master title style</a:t>
            </a:r>
          </a:p>
        </p:txBody>
      </p:sp>
      <p:sp>
        <p:nvSpPr>
          <p:cNvPr id="3" name="Content Placeholder 2"/>
          <p:cNvSpPr>
            <a:spLocks noGrp="1"/>
          </p:cNvSpPr>
          <p:nvPr>
            <p:ph idx="1"/>
          </p:nvPr>
        </p:nvSpPr>
        <p:spPr>
          <a:xfrm>
            <a:off x="304799" y="1163782"/>
            <a:ext cx="8573729" cy="5096908"/>
          </a:xfrm>
        </p:spPr>
        <p:txBody>
          <a:bodyPr/>
          <a:lstStyle>
            <a:lvl1pPr>
              <a:defRPr sz="2400">
                <a:solidFill>
                  <a:schemeClr val="tx1"/>
                </a:solidFill>
              </a:defRPr>
            </a:lvl1pPr>
            <a:lvl2pPr>
              <a:defRPr sz="2000">
                <a:solidFill>
                  <a:schemeClr val="tx1"/>
                </a:solidFill>
                <a:latin typeface="Arial" panose="020B0604020202020204" pitchFamily="34" charset="0"/>
                <a:cs typeface="Arial" panose="020B0604020202020204" pitchFamily="34" charset="0"/>
              </a:defRPr>
            </a:lvl2pPr>
            <a:lvl3pPr>
              <a:defRPr sz="1600">
                <a:solidFill>
                  <a:schemeClr val="tx1"/>
                </a:solidFill>
                <a:latin typeface="Arial" panose="020B0604020202020204" pitchFamily="34" charset="0"/>
                <a:cs typeface="Arial" panose="020B0604020202020204" pitchFamily="34" charset="0"/>
              </a:defRPr>
            </a:lvl3pPr>
            <a:lvl4pPr>
              <a:defRPr sz="1600">
                <a:solidFill>
                  <a:schemeClr val="tx1"/>
                </a:solidFill>
                <a:latin typeface="Arial" panose="020B0604020202020204" pitchFamily="34" charset="0"/>
                <a:cs typeface="Arial" panose="020B0604020202020204" pitchFamily="34" charset="0"/>
              </a:defRPr>
            </a:lvl4pPr>
            <a:lvl5pPr>
              <a:defRPr sz="16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48399" y="6529800"/>
            <a:ext cx="2133600" cy="291271"/>
          </a:xfrm>
        </p:spPr>
        <p:txBody>
          <a:bodyPr/>
          <a:lstStyle/>
          <a:p>
            <a:endParaRPr lang="en-US" dirty="0">
              <a:solidFill>
                <a:srgbClr val="333333"/>
              </a:solidFill>
            </a:endParaRPr>
          </a:p>
        </p:txBody>
      </p:sp>
      <p:sp>
        <p:nvSpPr>
          <p:cNvPr id="5" name="Footer Placeholder 4"/>
          <p:cNvSpPr>
            <a:spLocks noGrp="1"/>
          </p:cNvSpPr>
          <p:nvPr>
            <p:ph type="ftr" sz="quarter" idx="11"/>
          </p:nvPr>
        </p:nvSpPr>
        <p:spPr/>
        <p:txBody>
          <a:bodyPr/>
          <a:lstStyle/>
          <a:p>
            <a:endParaRPr lang="en-US" dirty="0">
              <a:solidFill>
                <a:srgbClr val="333333"/>
              </a:solidFill>
            </a:endParaRPr>
          </a:p>
        </p:txBody>
      </p:sp>
      <p:sp>
        <p:nvSpPr>
          <p:cNvPr id="6" name="Slide Number Placeholder 5"/>
          <p:cNvSpPr>
            <a:spLocks noGrp="1"/>
          </p:cNvSpPr>
          <p:nvPr>
            <p:ph type="sldNum" sz="quarter" idx="12"/>
          </p:nvPr>
        </p:nvSpPr>
        <p:spPr>
          <a:xfrm>
            <a:off x="8610600" y="6492874"/>
            <a:ext cx="457200" cy="365125"/>
          </a:xfrm>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7" name="Picture 6"/>
          <p:cNvPicPr>
            <a:picLocks noChangeAspect="1"/>
          </p:cNvPicPr>
          <p:nvPr userDrawn="1"/>
        </p:nvPicPr>
        <p:blipFill>
          <a:blip r:embed="rId2"/>
          <a:stretch>
            <a:fillRect/>
          </a:stretch>
        </p:blipFill>
        <p:spPr>
          <a:xfrm rot="10800000">
            <a:off x="0" y="2699334"/>
            <a:ext cx="1007181" cy="3853866"/>
          </a:xfrm>
          <a:prstGeom prst="rect">
            <a:avLst/>
          </a:prstGeom>
        </p:spPr>
      </p:pic>
      <p:sp>
        <p:nvSpPr>
          <p:cNvPr id="10" name="TextBox 9">
            <a:extLst>
              <a:ext uri="{FF2B5EF4-FFF2-40B4-BE49-F238E27FC236}">
                <a16:creationId xmlns:a16="http://schemas.microsoft.com/office/drawing/2014/main" id="{8F83A792-C900-45E9-ED23-665148662F6B}"/>
              </a:ext>
            </a:extLst>
          </p:cNvPr>
          <p:cNvSpPr txBox="1"/>
          <p:nvPr userDrawn="1"/>
        </p:nvSpPr>
        <p:spPr>
          <a:xfrm>
            <a:off x="0" y="-12291"/>
            <a:ext cx="9143997" cy="307777"/>
          </a:xfrm>
          <a:prstGeom prst="rect">
            <a:avLst/>
          </a:prstGeom>
          <a:solidFill>
            <a:schemeClr val="tx1">
              <a:lumMod val="40000"/>
              <a:lumOff val="60000"/>
            </a:schemeClr>
          </a:solidFill>
        </p:spPr>
        <p:txBody>
          <a:bodyPr wrap="square" rtlCol="0">
            <a:spAutoFit/>
          </a:bodyPr>
          <a:lstStyle/>
          <a:p>
            <a:endParaRPr lang="en-US" sz="1400" dirty="0">
              <a:solidFill>
                <a:srgbClr val="FF0000"/>
              </a:solidFill>
            </a:endParaRPr>
          </a:p>
        </p:txBody>
      </p:sp>
    </p:spTree>
    <p:extLst>
      <p:ext uri="{BB962C8B-B14F-4D97-AF65-F5344CB8AC3E}">
        <p14:creationId xmlns:p14="http://schemas.microsoft.com/office/powerpoint/2010/main" val="445858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0" y="1600200"/>
            <a:ext cx="35052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57800" y="1600200"/>
            <a:ext cx="37338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solidFill>
                <a:srgbClr val="333333"/>
              </a:solidFill>
            </a:endParaRPr>
          </a:p>
        </p:txBody>
      </p:sp>
      <p:sp>
        <p:nvSpPr>
          <p:cNvPr id="6" name="Footer Placeholder 5"/>
          <p:cNvSpPr>
            <a:spLocks noGrp="1"/>
          </p:cNvSpPr>
          <p:nvPr>
            <p:ph type="ftr" sz="quarter" idx="11"/>
          </p:nvPr>
        </p:nvSpPr>
        <p:spPr/>
        <p:txBody>
          <a:bodyPr/>
          <a:lstStyle/>
          <a:p>
            <a:endParaRPr lang="en-US" dirty="0">
              <a:solidFill>
                <a:srgbClr val="333333"/>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8" name="Picture 7"/>
          <p:cNvPicPr>
            <a:picLocks noChangeAspect="1"/>
          </p:cNvPicPr>
          <p:nvPr userDrawn="1"/>
        </p:nvPicPr>
        <p:blipFill>
          <a:blip r:embed="rId2"/>
          <a:stretch>
            <a:fillRect/>
          </a:stretch>
        </p:blipFill>
        <p:spPr>
          <a:xfrm rot="10800000">
            <a:off x="0" y="2699334"/>
            <a:ext cx="1007181" cy="3853866"/>
          </a:xfrm>
          <a:prstGeom prst="rect">
            <a:avLst/>
          </a:prstGeom>
        </p:spPr>
      </p:pic>
      <p:sp>
        <p:nvSpPr>
          <p:cNvPr id="9" name="Rectangle 8"/>
          <p:cNvSpPr/>
          <p:nvPr userDrawn="1"/>
        </p:nvSpPr>
        <p:spPr>
          <a:xfrm rot="5400000">
            <a:off x="4229098" y="-4229100"/>
            <a:ext cx="685802" cy="9144001"/>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
        <p:nvSpPr>
          <p:cNvPr id="10" name="Title 1"/>
          <p:cNvSpPr>
            <a:spLocks noGrp="1"/>
          </p:cNvSpPr>
          <p:nvPr>
            <p:ph type="title"/>
          </p:nvPr>
        </p:nvSpPr>
        <p:spPr>
          <a:xfrm>
            <a:off x="0" y="0"/>
            <a:ext cx="9144000" cy="685802"/>
          </a:xfrm>
        </p:spPr>
        <p:txBody>
          <a:bodyPr/>
          <a:lstStyle>
            <a:lvl1pPr>
              <a:defRPr>
                <a:solidFill>
                  <a:srgbClr val="333399"/>
                </a:solidFill>
              </a:defRPr>
            </a:lvl1pPr>
          </a:lstStyle>
          <a:p>
            <a:r>
              <a:rPr lang="en-US"/>
              <a:t>Click to edit Master title style</a:t>
            </a:r>
          </a:p>
        </p:txBody>
      </p:sp>
    </p:spTree>
    <p:extLst>
      <p:ext uri="{BB962C8B-B14F-4D97-AF65-F5344CB8AC3E}">
        <p14:creationId xmlns:p14="http://schemas.microsoft.com/office/powerpoint/2010/main" val="1405207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800" y="457200"/>
            <a:ext cx="7543800" cy="1143000"/>
          </a:xfrm>
        </p:spPr>
        <p:txBody>
          <a:bodyPr/>
          <a:lstStyle>
            <a:lvl1pPr>
              <a:defRPr/>
            </a:lvl1pPr>
          </a:lstStyle>
          <a:p>
            <a:r>
              <a:rPr lang="en-US"/>
              <a:t>Click to edit Master title style</a:t>
            </a:r>
          </a:p>
        </p:txBody>
      </p:sp>
      <p:sp>
        <p:nvSpPr>
          <p:cNvPr id="5" name="Text Placeholder 4"/>
          <p:cNvSpPr>
            <a:spLocks noGrp="1"/>
          </p:cNvSpPr>
          <p:nvPr>
            <p:ph type="body" sz="quarter" idx="3" hasCustomPrompt="1"/>
          </p:nvPr>
        </p:nvSpPr>
        <p:spPr>
          <a:xfrm>
            <a:off x="5257800" y="1600199"/>
            <a:ext cx="3733800"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57800" y="2220912"/>
            <a:ext cx="3733800"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solidFill>
                <a:srgbClr val="333333"/>
              </a:solidFill>
            </a:endParaRPr>
          </a:p>
        </p:txBody>
      </p:sp>
      <p:sp>
        <p:nvSpPr>
          <p:cNvPr id="8" name="Footer Placeholder 7"/>
          <p:cNvSpPr>
            <a:spLocks noGrp="1"/>
          </p:cNvSpPr>
          <p:nvPr>
            <p:ph type="ftr" sz="quarter" idx="11"/>
          </p:nvPr>
        </p:nvSpPr>
        <p:spPr/>
        <p:txBody>
          <a:bodyPr/>
          <a:lstStyle/>
          <a:p>
            <a:endParaRPr lang="en-US" dirty="0">
              <a:solidFill>
                <a:srgbClr val="333333"/>
              </a:solidFill>
            </a:endParaRPr>
          </a:p>
        </p:txBody>
      </p:sp>
      <p:sp>
        <p:nvSpPr>
          <p:cNvPr id="9" name="Slide Number Placeholder 8"/>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sp>
        <p:nvSpPr>
          <p:cNvPr id="10" name="Text Placeholder 4"/>
          <p:cNvSpPr>
            <a:spLocks noGrp="1"/>
          </p:cNvSpPr>
          <p:nvPr>
            <p:ph type="body" sz="quarter" idx="13" hasCustomPrompt="1"/>
          </p:nvPr>
        </p:nvSpPr>
        <p:spPr>
          <a:xfrm>
            <a:off x="1486215" y="1600199"/>
            <a:ext cx="3542985" cy="574675"/>
          </a:xfrm>
        </p:spPr>
        <p:txBody>
          <a:bodyPr anchor="b">
            <a:normAutofit/>
          </a:bodyPr>
          <a:lstStyle>
            <a:lvl1pPr marL="0" indent="0">
              <a:buNone/>
              <a:defRPr sz="1400" b="1" i="0">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14"/>
          </p:nvPr>
        </p:nvSpPr>
        <p:spPr>
          <a:xfrm>
            <a:off x="1486215" y="2220912"/>
            <a:ext cx="3542985" cy="3951288"/>
          </a:xfrm>
        </p:spPr>
        <p:txBody>
          <a:bodyPr/>
          <a:lstStyle>
            <a:lvl1pPr>
              <a:defRPr sz="2200"/>
            </a:lvl1pPr>
            <a:lvl2pPr marL="649224">
              <a:defRPr sz="2000"/>
            </a:lvl2pPr>
            <a:lvl3pPr marL="868680">
              <a:defRPr sz="1800" b="0" i="0" cap="none" spc="50" baseline="0">
                <a:latin typeface="Arial"/>
              </a:defRPr>
            </a:lvl3pPr>
            <a:lvl4pPr marL="1143000">
              <a:defRPr sz="1600"/>
            </a:lvl4pPr>
            <a:lvl5pPr marL="1417320">
              <a:defRPr sz="1200" cap="all">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stretch>
            <a:fillRect/>
          </a:stretch>
        </p:blipFill>
        <p:spPr>
          <a:xfrm rot="10800000">
            <a:off x="0" y="2699334"/>
            <a:ext cx="1007181" cy="3853866"/>
          </a:xfrm>
          <a:prstGeom prst="rect">
            <a:avLst/>
          </a:prstGeom>
        </p:spPr>
      </p:pic>
    </p:spTree>
    <p:extLst>
      <p:ext uri="{BB962C8B-B14F-4D97-AF65-F5344CB8AC3E}">
        <p14:creationId xmlns:p14="http://schemas.microsoft.com/office/powerpoint/2010/main" val="347113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solidFill>
                <a:srgbClr val="333333"/>
              </a:solidFill>
            </a:endParaRPr>
          </a:p>
        </p:txBody>
      </p:sp>
      <p:sp>
        <p:nvSpPr>
          <p:cNvPr id="4" name="Footer Placeholder 3"/>
          <p:cNvSpPr>
            <a:spLocks noGrp="1"/>
          </p:cNvSpPr>
          <p:nvPr>
            <p:ph type="ftr" sz="quarter" idx="11"/>
          </p:nvPr>
        </p:nvSpPr>
        <p:spPr/>
        <p:txBody>
          <a:bodyPr/>
          <a:lstStyle/>
          <a:p>
            <a:endParaRPr lang="en-US" dirty="0">
              <a:solidFill>
                <a:srgbClr val="333333"/>
              </a:solidFill>
            </a:endParaRPr>
          </a:p>
        </p:txBody>
      </p:sp>
      <p:sp>
        <p:nvSpPr>
          <p:cNvPr id="5" name="Slide Number Placeholder 4"/>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6" name="Picture 5"/>
          <p:cNvPicPr>
            <a:picLocks noChangeAspect="1"/>
          </p:cNvPicPr>
          <p:nvPr userDrawn="1"/>
        </p:nvPicPr>
        <p:blipFill>
          <a:blip r:embed="rId2"/>
          <a:stretch>
            <a:fillRect/>
          </a:stretch>
        </p:blipFill>
        <p:spPr>
          <a:xfrm rot="10800000">
            <a:off x="0" y="2699334"/>
            <a:ext cx="1007181" cy="3853866"/>
          </a:xfrm>
          <a:prstGeom prst="rect">
            <a:avLst/>
          </a:prstGeom>
        </p:spPr>
      </p:pic>
    </p:spTree>
    <p:extLst>
      <p:ext uri="{BB962C8B-B14F-4D97-AF65-F5344CB8AC3E}">
        <p14:creationId xmlns:p14="http://schemas.microsoft.com/office/powerpoint/2010/main" val="85394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333333"/>
              </a:solidFill>
            </a:endParaRPr>
          </a:p>
        </p:txBody>
      </p:sp>
      <p:sp>
        <p:nvSpPr>
          <p:cNvPr id="3" name="Footer Placeholder 2"/>
          <p:cNvSpPr>
            <a:spLocks noGrp="1"/>
          </p:cNvSpPr>
          <p:nvPr>
            <p:ph type="ftr" sz="quarter" idx="11"/>
          </p:nvPr>
        </p:nvSpPr>
        <p:spPr/>
        <p:txBody>
          <a:bodyPr/>
          <a:lstStyle/>
          <a:p>
            <a:endParaRPr lang="en-US" dirty="0">
              <a:solidFill>
                <a:srgbClr val="333333"/>
              </a:solidFill>
            </a:endParaRPr>
          </a:p>
        </p:txBody>
      </p:sp>
      <p:sp>
        <p:nvSpPr>
          <p:cNvPr id="4" name="Slide Number Placeholder 3"/>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5" name="Picture 4"/>
          <p:cNvPicPr>
            <a:picLocks noChangeAspect="1"/>
          </p:cNvPicPr>
          <p:nvPr userDrawn="1"/>
        </p:nvPicPr>
        <p:blipFill>
          <a:blip r:embed="rId2"/>
          <a:stretch>
            <a:fillRect/>
          </a:stretch>
        </p:blipFill>
        <p:spPr>
          <a:xfrm rot="10800000">
            <a:off x="0" y="2699334"/>
            <a:ext cx="1007181" cy="3853866"/>
          </a:xfrm>
          <a:prstGeom prst="rect">
            <a:avLst/>
          </a:prstGeom>
        </p:spPr>
      </p:pic>
      <p:sp>
        <p:nvSpPr>
          <p:cNvPr id="6" name="Rectangle 5"/>
          <p:cNvSpPr/>
          <p:nvPr userDrawn="1"/>
        </p:nvSpPr>
        <p:spPr>
          <a:xfrm rot="5400000">
            <a:off x="4229098" y="-4229100"/>
            <a:ext cx="685802" cy="9144001"/>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a:solidFill>
                  <a:prstClr val="white"/>
                </a:solidFill>
                <a:latin typeface="Georgia"/>
              </a:rPr>
              <a:t>  </a:t>
            </a:r>
          </a:p>
        </p:txBody>
      </p:sp>
    </p:spTree>
    <p:extLst>
      <p:ext uri="{BB962C8B-B14F-4D97-AF65-F5344CB8AC3E}">
        <p14:creationId xmlns:p14="http://schemas.microsoft.com/office/powerpoint/2010/main" val="238824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7800" y="273050"/>
            <a:ext cx="2017713" cy="1162050"/>
          </a:xfrm>
        </p:spPr>
        <p:txBody>
          <a:bodyPr anchor="b"/>
          <a:lstStyle>
            <a:lvl1pPr algn="r">
              <a:defRPr sz="2000" b="0"/>
            </a:lvl1pPr>
          </a:lstStyle>
          <a:p>
            <a:r>
              <a:rPr lang="en-US"/>
              <a:t>Click to edit Master title style</a:t>
            </a:r>
          </a:p>
        </p:txBody>
      </p:sp>
      <p:sp>
        <p:nvSpPr>
          <p:cNvPr id="3" name="Content Placeholder 2"/>
          <p:cNvSpPr>
            <a:spLocks noGrp="1"/>
          </p:cNvSpPr>
          <p:nvPr>
            <p:ph idx="1"/>
          </p:nvPr>
        </p:nvSpPr>
        <p:spPr>
          <a:xfrm>
            <a:off x="3733800" y="1219200"/>
            <a:ext cx="5264150" cy="4913484"/>
          </a:xfrm>
        </p:spPr>
        <p:txBody>
          <a:bodyPr/>
          <a:lstStyle>
            <a:lvl1pPr>
              <a:defRPr sz="2800"/>
            </a:lvl1pPr>
            <a:lvl2pPr>
              <a:defRPr sz="2600"/>
            </a:lvl2pPr>
            <a:lvl3pPr>
              <a:defRPr sz="2200"/>
            </a:lvl3pPr>
            <a:lvl4pPr>
              <a:defRPr sz="1900"/>
            </a:lvl4pPr>
            <a:lvl5pPr>
              <a:defRPr sz="1800">
                <a:latin typeface="Arial"/>
                <a:cs typeface="Aria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7800" y="1435100"/>
            <a:ext cx="2133600" cy="4691063"/>
          </a:xfrm>
        </p:spPr>
        <p:txBody>
          <a:bodyPr>
            <a:normAutofit/>
          </a:bodyPr>
          <a:lstStyle>
            <a:lvl1pPr marL="0" indent="0" algn="r">
              <a:buNone/>
              <a:defRPr sz="1100" cap="all" spc="50" baseline="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solidFill>
                <a:srgbClr val="333333"/>
              </a:solidFill>
            </a:endParaRPr>
          </a:p>
        </p:txBody>
      </p:sp>
      <p:sp>
        <p:nvSpPr>
          <p:cNvPr id="6" name="Footer Placeholder 5"/>
          <p:cNvSpPr>
            <a:spLocks noGrp="1"/>
          </p:cNvSpPr>
          <p:nvPr>
            <p:ph type="ftr" sz="quarter" idx="11"/>
          </p:nvPr>
        </p:nvSpPr>
        <p:spPr/>
        <p:txBody>
          <a:bodyPr/>
          <a:lstStyle/>
          <a:p>
            <a:endParaRPr lang="en-US" dirty="0">
              <a:solidFill>
                <a:srgbClr val="333333"/>
              </a:solidFill>
            </a:endParaRPr>
          </a:p>
        </p:txBody>
      </p:sp>
      <p:sp>
        <p:nvSpPr>
          <p:cNvPr id="7" name="Slide Number Placeholder 6"/>
          <p:cNvSpPr>
            <a:spLocks noGrp="1"/>
          </p:cNvSpPr>
          <p:nvPr>
            <p:ph type="sldNum" sz="quarter" idx="12"/>
          </p:nvPr>
        </p:nvSpPr>
        <p:spPr/>
        <p:txBody>
          <a:bodyPr/>
          <a:lstStyle/>
          <a:p>
            <a:fld id="{AB6CAF46-C7E1-44DA-81B5-1D98FDDF68FB}" type="slidenum">
              <a:rPr lang="en-US" smtClean="0">
                <a:solidFill>
                  <a:srgbClr val="333333"/>
                </a:solidFill>
              </a:rPr>
              <a:pPr/>
              <a:t>‹#›</a:t>
            </a:fld>
            <a:endParaRPr lang="en-US" dirty="0">
              <a:solidFill>
                <a:srgbClr val="333333"/>
              </a:solidFill>
            </a:endParaRPr>
          </a:p>
        </p:txBody>
      </p:sp>
      <p:pic>
        <p:nvPicPr>
          <p:cNvPr id="8" name="Picture 7"/>
          <p:cNvPicPr>
            <a:picLocks noChangeAspect="1"/>
          </p:cNvPicPr>
          <p:nvPr userDrawn="1"/>
        </p:nvPicPr>
        <p:blipFill>
          <a:blip r:embed="rId2"/>
          <a:stretch>
            <a:fillRect/>
          </a:stretch>
        </p:blipFill>
        <p:spPr>
          <a:xfrm rot="10800000">
            <a:off x="0" y="2699334"/>
            <a:ext cx="1007181" cy="3853866"/>
          </a:xfrm>
          <a:prstGeom prst="rect">
            <a:avLst/>
          </a:prstGeom>
        </p:spPr>
      </p:pic>
    </p:spTree>
    <p:extLst>
      <p:ext uri="{BB962C8B-B14F-4D97-AF65-F5344CB8AC3E}">
        <p14:creationId xmlns:p14="http://schemas.microsoft.com/office/powerpoint/2010/main" val="895676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685802"/>
          </a:xfrm>
          <a:prstGeom prst="rect">
            <a:avLst/>
          </a:prstGeom>
        </p:spPr>
        <p:txBody>
          <a:bodyPr vert="horz" lIns="91440" tIns="45720" rIns="91440" bIns="45720" rtlCol="0" anchor="ctr">
            <a:normAutofit/>
          </a:bodyPr>
          <a:lstStyle/>
          <a:p>
            <a:r>
              <a:rPr kumimoji="0" lang="en-US" sz="2800" b="0" i="0" u="none" strike="noStrike" kern="1200" cap="none" spc="0" normalizeH="0" baseline="0" noProof="0">
                <a:ln>
                  <a:noFill/>
                </a:ln>
                <a:solidFill>
                  <a:srgbClr val="006666"/>
                </a:solidFill>
                <a:effectLst/>
                <a:uLnTx/>
                <a:uFillTx/>
                <a:latin typeface="Arial Rounded MT Bold" panose="020F0704030504030204" pitchFamily="34" charset="0"/>
                <a:cs typeface="Arial" panose="020B0604020202020204" pitchFamily="34" charset="0"/>
              </a:rPr>
              <a:t>Click to edit Master title style</a:t>
            </a:r>
            <a:endParaRPr lang="en-US"/>
          </a:p>
        </p:txBody>
      </p:sp>
      <p:sp>
        <p:nvSpPr>
          <p:cNvPr id="3" name="Text Placeholder 2"/>
          <p:cNvSpPr>
            <a:spLocks noGrp="1"/>
          </p:cNvSpPr>
          <p:nvPr>
            <p:ph type="body" idx="1"/>
          </p:nvPr>
        </p:nvSpPr>
        <p:spPr>
          <a:xfrm>
            <a:off x="304800" y="958852"/>
            <a:ext cx="7543800" cy="4495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48399" y="6535393"/>
            <a:ext cx="2133600" cy="291271"/>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pPr fontAlgn="auto">
              <a:spcBef>
                <a:spcPts val="0"/>
              </a:spcBef>
              <a:spcAft>
                <a:spcPts val="0"/>
              </a:spcAft>
            </a:pPr>
            <a:endParaRPr lang="en-US" dirty="0">
              <a:solidFill>
                <a:srgbClr val="333333"/>
              </a:solidFill>
            </a:endParaRPr>
          </a:p>
        </p:txBody>
      </p:sp>
      <p:sp>
        <p:nvSpPr>
          <p:cNvPr id="5" name="Footer Placeholder 4"/>
          <p:cNvSpPr>
            <a:spLocks noGrp="1"/>
          </p:cNvSpPr>
          <p:nvPr>
            <p:ph type="ftr" sz="quarter" idx="3"/>
          </p:nvPr>
        </p:nvSpPr>
        <p:spPr>
          <a:xfrm>
            <a:off x="3124199" y="6566729"/>
            <a:ext cx="2895600" cy="228600"/>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pPr fontAlgn="auto">
              <a:spcBef>
                <a:spcPts val="0"/>
              </a:spcBef>
              <a:spcAft>
                <a:spcPts val="0"/>
              </a:spcAft>
            </a:pPr>
            <a:endParaRPr lang="en-US" dirty="0">
              <a:solidFill>
                <a:srgbClr val="333333"/>
              </a:solidFill>
            </a:endParaRPr>
          </a:p>
        </p:txBody>
      </p:sp>
      <p:sp>
        <p:nvSpPr>
          <p:cNvPr id="6" name="Slide Number Placeholder 5"/>
          <p:cNvSpPr>
            <a:spLocks noGrp="1"/>
          </p:cNvSpPr>
          <p:nvPr>
            <p:ph type="sldNum" sz="quarter" idx="4"/>
          </p:nvPr>
        </p:nvSpPr>
        <p:spPr>
          <a:xfrm>
            <a:off x="8610599" y="6564929"/>
            <a:ext cx="457200" cy="229800"/>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pPr fontAlgn="auto">
              <a:spcBef>
                <a:spcPts val="0"/>
              </a:spcBef>
              <a:spcAft>
                <a:spcPts val="0"/>
              </a:spcAft>
            </a:pPr>
            <a:fld id="{AB6CAF46-C7E1-44DA-81B5-1D98FDDF68FB}" type="slidenum">
              <a:rPr lang="en-US" smtClean="0">
                <a:solidFill>
                  <a:srgbClr val="333333"/>
                </a:solidFill>
              </a:rPr>
              <a:pPr fontAlgn="auto">
                <a:spcBef>
                  <a:spcPts val="0"/>
                </a:spcBef>
                <a:spcAft>
                  <a:spcPts val="0"/>
                </a:spcAft>
              </a:pPr>
              <a:t>‹#›</a:t>
            </a:fld>
            <a:endParaRPr lang="en-US" dirty="0">
              <a:solidFill>
                <a:srgbClr val="333333"/>
              </a:solidFill>
            </a:endParaRPr>
          </a:p>
        </p:txBody>
      </p:sp>
    </p:spTree>
    <p:extLst>
      <p:ext uri="{BB962C8B-B14F-4D97-AF65-F5344CB8AC3E}">
        <p14:creationId xmlns:p14="http://schemas.microsoft.com/office/powerpoint/2010/main" val="125774527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799" r:id="rId11"/>
  </p:sldLayoutIdLst>
  <p:hf hdr="0" ftr="0" dt="0"/>
  <p:txStyles>
    <p:titleStyle>
      <a:lvl1pPr marL="0" algn="ctr" defTabSz="457200" rtl="0" eaLnBrk="1" latinLnBrk="0" hangingPunct="1">
        <a:spcBef>
          <a:spcPct val="0"/>
        </a:spcBef>
        <a:buNone/>
        <a:defRPr lang="en-US" sz="2800" kern="1200" dirty="0">
          <a:solidFill>
            <a:srgbClr val="333399"/>
          </a:solidFill>
          <a:latin typeface="Arial Rounded MT Bold" panose="020F0704030504030204" pitchFamily="34" charset="0"/>
          <a:ea typeface="+mn-ea"/>
          <a:cs typeface="Arial" panose="020B0604020202020204" pitchFamily="34" charset="0"/>
        </a:defRPr>
      </a:lvl1pPr>
    </p:titleStyle>
    <p:bodyStyle>
      <a:lvl1pPr marL="342900" indent="-342900" algn="l" defTabSz="914400" rtl="0" eaLnBrk="1" latinLnBrk="0" hangingPunct="1">
        <a:spcBef>
          <a:spcPct val="20000"/>
        </a:spcBef>
        <a:buClr>
          <a:schemeClr val="accent6"/>
        </a:buClr>
        <a:buFont typeface="Wingdings" charset="2"/>
        <a:buChar char="§"/>
        <a:defRPr sz="3200" kern="1200">
          <a:solidFill>
            <a:schemeClr val="tx1"/>
          </a:solidFill>
          <a:latin typeface="Arial" panose="020B0604020202020204" pitchFamily="34" charset="0"/>
          <a:ea typeface="+mn-ea"/>
          <a:cs typeface="Arial" panose="020B0604020202020204" pitchFamily="34" charset="0"/>
        </a:defRPr>
      </a:lvl1pPr>
      <a:lvl2pPr marL="747713" indent="-385763" algn="l" defTabSz="914400" rtl="0" eaLnBrk="1" latinLnBrk="0" hangingPunct="1">
        <a:spcBef>
          <a:spcPct val="20000"/>
        </a:spcBef>
        <a:buClr>
          <a:srgbClr val="F79646"/>
        </a:buClr>
        <a:buFont typeface="Courier New" panose="02070309020205020404" pitchFamily="49" charset="0"/>
        <a:buChar char="o"/>
        <a:defRPr sz="2800" kern="1200">
          <a:solidFill>
            <a:schemeClr val="tx1"/>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spcBef>
          <a:spcPct val="20000"/>
        </a:spcBef>
        <a:buClr>
          <a:srgbClr val="F79646"/>
        </a:buClr>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3pPr>
      <a:lvl4pPr marL="1234440" indent="-228600" algn="l" defTabSz="914400" rtl="0" eaLnBrk="1" latinLnBrk="0" hangingPunct="1">
        <a:spcBef>
          <a:spcPct val="20000"/>
        </a:spcBef>
        <a:buClr>
          <a:srgbClr val="F79646"/>
        </a:buClr>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1508760" indent="-228600" algn="l" defTabSz="914400" rtl="0" eaLnBrk="1" latinLnBrk="0" hangingPunct="1">
        <a:spcBef>
          <a:spcPct val="20000"/>
        </a:spcBef>
        <a:buClr>
          <a:srgbClr val="F79646"/>
        </a:buClr>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6600"/>
        </a:solidFill>
        <a:effectLst/>
      </p:bgPr>
    </p:bg>
    <p:spTree>
      <p:nvGrpSpPr>
        <p:cNvPr id="1" name=""/>
        <p:cNvGrpSpPr/>
        <p:nvPr/>
      </p:nvGrpSpPr>
      <p:grpSpPr>
        <a:xfrm>
          <a:off x="0" y="0"/>
          <a:ext cx="0" cy="0"/>
          <a:chOff x="0" y="0"/>
          <a:chExt cx="0" cy="0"/>
        </a:xfrm>
      </p:grpSpPr>
      <p:sp>
        <p:nvSpPr>
          <p:cNvPr id="16" name="Rectangle 15"/>
          <p:cNvSpPr>
            <a:spLocks noChangeArrowheads="1"/>
          </p:cNvSpPr>
          <p:nvPr/>
        </p:nvSpPr>
        <p:spPr bwMode="white">
          <a:xfrm>
            <a:off x="0" y="0"/>
            <a:ext cx="9144000" cy="139382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0" name="Straight Connector 9"/>
          <p:cNvSpPr>
            <a:spLocks noChangeShapeType="1"/>
          </p:cNvSpPr>
          <p:nvPr userDrawn="1"/>
        </p:nvSpPr>
        <p:spPr bwMode="auto">
          <a:xfrm>
            <a:off x="152400" y="1273175"/>
            <a:ext cx="8832850" cy="0"/>
          </a:xfrm>
          <a:prstGeom prst="line">
            <a:avLst/>
          </a:prstGeom>
          <a:noFill/>
          <a:ln w="9525" algn="ctr">
            <a:solidFill>
              <a:srgbClr val="DAD63A"/>
            </a:solidFill>
            <a:prstDash val="sysDash"/>
            <a:round/>
            <a:headEnd/>
            <a:tailEnd/>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3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2" name="Oval 11"/>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a:ea typeface="+mn-ea"/>
              <a:cs typeface="+mn-cs"/>
            </a:endParaRPr>
          </a:p>
        </p:txBody>
      </p:sp>
      <p:sp>
        <p:nvSpPr>
          <p:cNvPr id="15" name="Oval 14"/>
          <p:cNvSpPr>
            <a:spLocks noChangeArrowheads="1"/>
          </p:cNvSpPr>
          <p:nvPr userDrawn="1"/>
        </p:nvSpPr>
        <p:spPr bwMode="auto">
          <a:xfrm>
            <a:off x="4362450" y="1047750"/>
            <a:ext cx="419100" cy="420688"/>
          </a:xfrm>
          <a:prstGeom prst="ellipse">
            <a:avLst/>
          </a:prstGeom>
          <a:solidFill>
            <a:srgbClr val="FFFFFF"/>
          </a:solidFill>
          <a:ln w="50800" cap="rnd" cmpd="dbl" algn="ctr">
            <a:solidFill>
              <a:srgbClr val="DAD63A"/>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a:ea typeface="+mn-ea"/>
              <a:cs typeface="Arial" panose="020B0604020202020204" pitchFamily="34" charset="0"/>
            </a:endParaRPr>
          </a:p>
        </p:txBody>
      </p:sp>
      <p:pic>
        <p:nvPicPr>
          <p:cNvPr id="29702" name="Picture 3" descr="BethelBe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343400" y="1066800"/>
            <a:ext cx="4524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userDrawn="1"/>
        </p:nvSpPr>
        <p:spPr bwMode="auto">
          <a:xfrm>
            <a:off x="149225" y="6384925"/>
            <a:ext cx="8832850" cy="309563"/>
          </a:xfrm>
          <a:prstGeom prst="rect">
            <a:avLst/>
          </a:prstGeom>
          <a:solidFill>
            <a:srgbClr val="F7F343"/>
          </a:solidFill>
          <a:ln w="9525" algn="ctr">
            <a:no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8" name="Rectangle 7"/>
          <p:cNvSpPr>
            <a:spLocks noChangeArrowheads="1"/>
          </p:cNvSpPr>
          <p:nvPr userDrawn="1"/>
        </p:nvSpPr>
        <p:spPr bwMode="auto">
          <a:xfrm>
            <a:off x="152400" y="152400"/>
            <a:ext cx="8832850" cy="6546850"/>
          </a:xfrm>
          <a:prstGeom prst="rect">
            <a:avLst/>
          </a:prstGeom>
          <a:noFill/>
          <a:ln w="9525" algn="ctr">
            <a:solidFill>
              <a:srgbClr val="DAD63A"/>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eorgia"/>
              <a:ea typeface="+mn-ea"/>
              <a:cs typeface="Arial" panose="020B0604020202020204" pitchFamily="34" charset="0"/>
            </a:endParaRPr>
          </a:p>
        </p:txBody>
      </p:sp>
      <p:sp>
        <p:nvSpPr>
          <p:cNvPr id="674827" name="Title Placeholder 21"/>
          <p:cNvSpPr>
            <a:spLocks noGrp="1"/>
          </p:cNvSpPr>
          <p:nvPr>
            <p:ph type="title"/>
          </p:nvPr>
        </p:nvSpPr>
        <p:spPr bwMode="auto">
          <a:xfrm>
            <a:off x="301625" y="228600"/>
            <a:ext cx="8534400" cy="7588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674828" name="Text Placeholder 12"/>
          <p:cNvSpPr>
            <a:spLocks noGrp="1"/>
          </p:cNvSpPr>
          <p:nvPr>
            <p:ph type="body" idx="1"/>
          </p:nvPr>
        </p:nvSpPr>
        <p:spPr bwMode="auto">
          <a:xfrm>
            <a:off x="301625" y="1524000"/>
            <a:ext cx="8534400" cy="4598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 name="Date Placeholder 3"/>
          <p:cNvSpPr>
            <a:spLocks noGrp="1"/>
          </p:cNvSpPr>
          <p:nvPr>
            <p:ph type="dt" sz="half" idx="2"/>
          </p:nvPr>
        </p:nvSpPr>
        <p:spPr>
          <a:xfrm>
            <a:off x="5791200" y="6405563"/>
            <a:ext cx="3044825" cy="365125"/>
          </a:xfrm>
          <a:prstGeom prst="rect">
            <a:avLst/>
          </a:prstGeom>
        </p:spPr>
        <p:txBody>
          <a:bodyPr vert="horz"/>
          <a:lstStyle>
            <a:lvl1pPr algn="r" fontAlgn="auto">
              <a:spcBef>
                <a:spcPts val="0"/>
              </a:spcBef>
              <a:spcAft>
                <a:spcPts val="0"/>
              </a:spcAft>
              <a:defRPr sz="1400">
                <a:solidFill>
                  <a:srgbClr val="FFFFFF"/>
                </a:solidFill>
                <a:latin typeface="+mn-lt"/>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7F1322-9403-44EA-853F-1F4164348A83}" type="datetimeFigureOut">
              <a:rPr kumimoji="0" lang="en-US" sz="1400" b="0" i="0" u="none" strike="noStrike" kern="1200" cap="none" spc="0" normalizeH="0" baseline="0" noProof="0">
                <a:ln>
                  <a:noFill/>
                </a:ln>
                <a:solidFill>
                  <a:srgbClr val="FFFFFF"/>
                </a:solidFill>
                <a:effectLst/>
                <a:uLnTx/>
                <a:uFillTx/>
                <a:latin typeface="Georg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6/6/2025</a:t>
            </a:fld>
            <a:endParaRPr kumimoji="0" lang="en-US" sz="1400" b="0" i="0" u="none" strike="noStrike" kern="1200" cap="none" spc="0" normalizeH="0" baseline="0" noProof="0" dirty="0">
              <a:ln>
                <a:noFill/>
              </a:ln>
              <a:solidFill>
                <a:srgbClr val="FFFFFF"/>
              </a:solidFill>
              <a:effectLst/>
              <a:uLnTx/>
              <a:uFillTx/>
              <a:latin typeface="Georgia"/>
              <a:ea typeface="+mn-ea"/>
              <a:cs typeface="+mn-cs"/>
            </a:endParaRPr>
          </a:p>
        </p:txBody>
      </p:sp>
      <p:sp>
        <p:nvSpPr>
          <p:cNvPr id="21" name="Footer Placeholder 4"/>
          <p:cNvSpPr>
            <a:spLocks noGrp="1"/>
          </p:cNvSpPr>
          <p:nvPr>
            <p:ph type="ftr" sz="quarter" idx="3"/>
          </p:nvPr>
        </p:nvSpPr>
        <p:spPr>
          <a:xfrm>
            <a:off x="304800" y="6410325"/>
            <a:ext cx="3581400" cy="366713"/>
          </a:xfrm>
          <a:prstGeom prst="rect">
            <a:avLst/>
          </a:prstGeom>
        </p:spPr>
        <p:txBody>
          <a:bodyPr vert="horz"/>
          <a:lstStyle>
            <a:lvl1pPr algn="l" fontAlgn="auto">
              <a:spcBef>
                <a:spcPts val="0"/>
              </a:spcBef>
              <a:spcAft>
                <a:spcPts val="0"/>
              </a:spcAft>
              <a:defRPr sz="1200">
                <a:solidFill>
                  <a:srgbClr val="FFFFFF"/>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Georgia"/>
              <a:ea typeface="+mn-ea"/>
              <a:cs typeface="+mn-cs"/>
            </a:endParaRPr>
          </a:p>
        </p:txBody>
      </p:sp>
    </p:spTree>
    <p:extLst>
      <p:ext uri="{BB962C8B-B14F-4D97-AF65-F5344CB8AC3E}">
        <p14:creationId xmlns:p14="http://schemas.microsoft.com/office/powerpoint/2010/main" val="392879277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p:txStyles>
    <p:titleStyle>
      <a:lvl1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2pPr>
      <a:lvl3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3pPr>
      <a:lvl4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4pPr>
      <a:lvl5pPr algn="ctr" rtl="0" eaLnBrk="0" fontAlgn="base" hangingPunct="0">
        <a:spcBef>
          <a:spcPct val="0"/>
        </a:spcBef>
        <a:spcAft>
          <a:spcPct val="0"/>
        </a:spcAft>
        <a:defRPr sz="3800">
          <a:solidFill>
            <a:srgbClr val="006600"/>
          </a:solidFill>
          <a:effectLst>
            <a:outerShdw blurRad="38100" dist="38100" dir="2700000" algn="tl">
              <a:srgbClr val="000000"/>
            </a:outerShdw>
          </a:effectLst>
          <a:latin typeface="Georgia" pitchFamily="18" charset="0"/>
        </a:defRPr>
      </a:lvl5pPr>
      <a:lvl6pPr marL="4572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6pPr>
      <a:lvl7pPr marL="9144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7pPr>
      <a:lvl8pPr marL="13716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8pPr>
      <a:lvl9pPr marL="1828800" algn="ctr" rtl="0" fontAlgn="base">
        <a:spcBef>
          <a:spcPct val="0"/>
        </a:spcBef>
        <a:spcAft>
          <a:spcPct val="0"/>
        </a:spcAft>
        <a:defRPr sz="3800">
          <a:solidFill>
            <a:srgbClr val="006600"/>
          </a:solidFill>
          <a:effectLst>
            <a:outerShdw blurRad="38100" dist="38100" dir="2700000" algn="tl">
              <a:srgbClr val="000000"/>
            </a:outerShdw>
          </a:effectLst>
          <a:latin typeface="Georgia" pitchFamily="18" charset="0"/>
        </a:defRPr>
      </a:lvl9pPr>
    </p:titleStyle>
    <p:bodyStyle>
      <a:lvl1pPr marL="273050" indent="-273050" algn="l" rtl="0" eaLnBrk="0" fontAlgn="base" hangingPunct="0">
        <a:spcBef>
          <a:spcPct val="20000"/>
        </a:spcBef>
        <a:spcAft>
          <a:spcPct val="0"/>
        </a:spcAft>
        <a:buClr>
          <a:schemeClr val="bg1"/>
        </a:buClr>
        <a:buSzPct val="85000"/>
        <a:buFont typeface="Wingdings 2" panose="05020102010507070707" pitchFamily="18" charset="2"/>
        <a:buChar char=""/>
        <a:defRPr sz="2800">
          <a:solidFill>
            <a:schemeClr val="bg1"/>
          </a:solidFill>
          <a:effectLst>
            <a:outerShdw blurRad="38100" dist="38100" dir="2700000" algn="tl">
              <a:srgbClr val="000000"/>
            </a:outerShdw>
          </a:effectLst>
          <a:latin typeface="+mn-lt"/>
          <a:ea typeface="+mn-ea"/>
          <a:cs typeface="+mn-cs"/>
        </a:defRPr>
      </a:lvl1pPr>
      <a:lvl2pPr marL="547688" indent="-273050" algn="l" rtl="0" eaLnBrk="0" fontAlgn="base" hangingPunct="0">
        <a:spcBef>
          <a:spcPct val="20000"/>
        </a:spcBef>
        <a:spcAft>
          <a:spcPct val="0"/>
        </a:spcAft>
        <a:buClr>
          <a:schemeClr val="bg1"/>
        </a:buClr>
        <a:buFont typeface="Georgia" panose="02040502050405020303" pitchFamily="18" charset="0"/>
        <a:buChar char="◦"/>
        <a:defRPr sz="2400">
          <a:solidFill>
            <a:schemeClr val="bg1"/>
          </a:solidFill>
          <a:effectLst>
            <a:outerShdw blurRad="38100" dist="38100" dir="2700000" algn="tl">
              <a:srgbClr val="000000"/>
            </a:outerShdw>
          </a:effectLst>
          <a:latin typeface="+mn-lt"/>
        </a:defRPr>
      </a:lvl2pPr>
      <a:lvl3pPr marL="822325" indent="-228600" algn="l" rtl="0" eaLnBrk="0" fontAlgn="base" hangingPunct="0">
        <a:spcBef>
          <a:spcPct val="20000"/>
        </a:spcBef>
        <a:spcAft>
          <a:spcPct val="0"/>
        </a:spcAft>
        <a:buClr>
          <a:schemeClr val="bg1"/>
        </a:buClr>
        <a:buSzPct val="75000"/>
        <a:buFont typeface="Wingdings" panose="05000000000000000000" pitchFamily="2" charset="2"/>
        <a:buChar char="§"/>
        <a:defRPr sz="2200">
          <a:solidFill>
            <a:schemeClr val="bg1"/>
          </a:solidFill>
          <a:effectLst>
            <a:outerShdw blurRad="38100" dist="38100" dir="2700000" algn="tl">
              <a:srgbClr val="000000"/>
            </a:outerShdw>
          </a:effectLst>
          <a:latin typeface="+mn-lt"/>
        </a:defRPr>
      </a:lvl3pPr>
      <a:lvl4pPr marL="1096963" indent="-228600" algn="l" rtl="0" eaLnBrk="0" fontAlgn="base" hangingPunct="0">
        <a:spcBef>
          <a:spcPct val="20000"/>
        </a:spcBef>
        <a:spcAft>
          <a:spcPct val="0"/>
        </a:spcAft>
        <a:buClr>
          <a:schemeClr val="bg1"/>
        </a:buClr>
        <a:buSzPct val="75000"/>
        <a:buChar char="•"/>
        <a:defRPr sz="2000">
          <a:solidFill>
            <a:schemeClr val="bg1"/>
          </a:solidFill>
          <a:effectLst>
            <a:outerShdw blurRad="38100" dist="38100" dir="2700000" algn="tl">
              <a:srgbClr val="000000"/>
            </a:outerShdw>
          </a:effectLst>
          <a:latin typeface="+mn-lt"/>
        </a:defRPr>
      </a:lvl4pPr>
      <a:lvl5pPr marL="1371600" indent="-228600" algn="l" rtl="0" eaLnBrk="0" fontAlgn="base" hangingPunct="0">
        <a:spcBef>
          <a:spcPct val="20000"/>
        </a:spcBef>
        <a:spcAft>
          <a:spcPct val="0"/>
        </a:spcAft>
        <a:buClr>
          <a:schemeClr val="bg1"/>
        </a:buClr>
        <a:buFont typeface="Georgia" panose="02040502050405020303" pitchFamily="18" charset="0"/>
        <a:buChar char="◦"/>
        <a:defRPr sz="2000">
          <a:solidFill>
            <a:schemeClr val="bg1"/>
          </a:solidFill>
          <a:effectLst>
            <a:outerShdw blurRad="38100" dist="38100" dir="2700000" algn="tl">
              <a:srgbClr val="000000"/>
            </a:outerShdw>
          </a:effectLst>
          <a:latin typeface="+mn-lt"/>
        </a:defRPr>
      </a:lvl5pPr>
      <a:lvl6pPr marL="18288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6pPr>
      <a:lvl7pPr marL="22860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7pPr>
      <a:lvl8pPr marL="27432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8pPr>
      <a:lvl9pPr marL="3200400" indent="-228600" algn="l" rtl="0" fontAlgn="base">
        <a:spcBef>
          <a:spcPct val="20000"/>
        </a:spcBef>
        <a:spcAft>
          <a:spcPct val="0"/>
        </a:spcAft>
        <a:buClr>
          <a:schemeClr val="bg1"/>
        </a:buClr>
        <a:buSzPct val="75000"/>
        <a:buChar char="o"/>
        <a:defRPr>
          <a:solidFill>
            <a:schemeClr val="bg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4.xml"/><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notesSlide" Target="../notesSlides/notesSlide10.xml"/><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4.png"/></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1.png"/></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07.png"/><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46.png"/><Relationship Id="rId4" Type="http://schemas.openxmlformats.org/officeDocument/2006/relationships/image" Target="../media/image145.png"/></Relationships>
</file>

<file path=ppt/slides/_rels/slide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47.png"/><Relationship Id="rId4" Type="http://schemas.openxmlformats.org/officeDocument/2006/relationships/image" Target="../media/image1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08.png"/><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0.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0.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0.png"/><Relationship Id="rId9" Type="http://schemas.openxmlformats.org/officeDocument/2006/relationships/image" Target="../media/image3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50.png"/><Relationship Id="rId21" Type="http://schemas.openxmlformats.org/officeDocument/2006/relationships/image" Target="../media/image91.png"/><Relationship Id="rId34" Type="http://schemas.openxmlformats.org/officeDocument/2006/relationships/image" Target="../media/image46.png"/><Relationship Id="rId42" Type="http://schemas.openxmlformats.org/officeDocument/2006/relationships/oleObject" Target="../embeddings/oleObject2.bin"/><Relationship Id="rId47" Type="http://schemas.openxmlformats.org/officeDocument/2006/relationships/image" Target="../media/image54.emf"/><Relationship Id="rId7" Type="http://schemas.openxmlformats.org/officeDocument/2006/relationships/image" Target="../media/image77.png"/><Relationship Id="rId2" Type="http://schemas.openxmlformats.org/officeDocument/2006/relationships/notesSlide" Target="../notesSlides/notesSlide7.xml"/><Relationship Id="rId16" Type="http://schemas.openxmlformats.org/officeDocument/2006/relationships/image" Target="../media/image86.png"/><Relationship Id="rId29" Type="http://schemas.openxmlformats.org/officeDocument/2006/relationships/image" Target="../media/image99.png"/><Relationship Id="rId41" Type="http://schemas.openxmlformats.org/officeDocument/2006/relationships/image" Target="../media/image51.wmf"/><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32" Type="http://schemas.openxmlformats.org/officeDocument/2006/relationships/image" Target="../media/image102.png"/><Relationship Id="rId37" Type="http://schemas.openxmlformats.org/officeDocument/2006/relationships/image" Target="../media/image48.png"/><Relationship Id="rId40" Type="http://schemas.openxmlformats.org/officeDocument/2006/relationships/oleObject" Target="../embeddings/oleObject1.bin"/><Relationship Id="rId45" Type="http://schemas.openxmlformats.org/officeDocument/2006/relationships/image" Target="../media/image53.emf"/><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47.png"/><Relationship Id="rId10" Type="http://schemas.openxmlformats.org/officeDocument/2006/relationships/image" Target="../media/image80.png"/><Relationship Id="rId31" Type="http://schemas.openxmlformats.org/officeDocument/2006/relationships/image" Target="../media/image44.png"/><Relationship Id="rId44" Type="http://schemas.openxmlformats.org/officeDocument/2006/relationships/oleObject" Target="../embeddings/oleObject3.bin"/><Relationship Id="rId4" Type="http://schemas.openxmlformats.org/officeDocument/2006/relationships/image" Target="../media/image740.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52.wmf"/><Relationship Id="rId8" Type="http://schemas.openxmlformats.org/officeDocument/2006/relationships/image" Target="../media/image78.png"/><Relationship Id="rId3" Type="http://schemas.openxmlformats.org/officeDocument/2006/relationships/image" Target="../media/image730.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45.png"/><Relationship Id="rId38" Type="http://schemas.openxmlformats.org/officeDocument/2006/relationships/image" Target="../media/image49.png"/><Relationship Id="rId46"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0.png"/><Relationship Id="rId21" Type="http://schemas.openxmlformats.org/officeDocument/2006/relationships/image" Target="../media/image55.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57.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56.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969451"/>
            <a:ext cx="7454900" cy="2457793"/>
          </a:xfrm>
        </p:spPr>
        <p:txBody>
          <a:bodyPr/>
          <a:lstStyle/>
          <a:p>
            <a:r>
              <a:rPr lang="en-US" sz="2800" b="1" dirty="0">
                <a:latin typeface="Arial" panose="020B0604020202020204" pitchFamily="34" charset="0"/>
                <a:cs typeface="Arial" panose="020B0604020202020204" pitchFamily="34" charset="0"/>
              </a:rPr>
              <a:t>Rate-dependent adhesion and suction effects in contact modeling of poroelastic materials using finite element method</a:t>
            </a:r>
            <a:br>
              <a:rPr lang="en-US" sz="2800" dirty="0"/>
            </a:br>
            <a:r>
              <a:rPr lang="en-US" sz="1200" dirty="0">
                <a:latin typeface="Arial" panose="020B0604020202020204" pitchFamily="34" charset="0"/>
                <a:cs typeface="Arial" panose="020B0604020202020204" pitchFamily="34" charset="0"/>
              </a:rPr>
              <a:t>Agnila Ghosh Surovi</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Shank S. Kulkarni</a:t>
            </a: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Wonhyeok Lee</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 Melih Eriten</a:t>
            </a: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 Timothy  Truster</a:t>
            </a:r>
            <a:r>
              <a:rPr lang="en-US" sz="1200" baseline="30000" dirty="0">
                <a:latin typeface="Arial" panose="020B0604020202020204" pitchFamily="34" charset="0"/>
                <a:cs typeface="Arial" panose="020B0604020202020204" pitchFamily="34" charset="0"/>
              </a:rPr>
              <a:t>1</a:t>
            </a:r>
            <a:br>
              <a:rPr lang="en-US" sz="800" baseline="30000" dirty="0">
                <a:latin typeface="Arial" panose="020B0604020202020204" pitchFamily="34" charset="0"/>
                <a:cs typeface="Arial" panose="020B0604020202020204" pitchFamily="34" charset="0"/>
              </a:rPr>
            </a:br>
            <a:r>
              <a:rPr lang="en-US" sz="800" baseline="30000" dirty="0">
                <a:latin typeface="Arial" panose="020B0604020202020204" pitchFamily="34" charset="0"/>
                <a:cs typeface="Arial" panose="020B0604020202020204" pitchFamily="34" charset="0"/>
              </a:rPr>
              <a:t>1</a:t>
            </a:r>
            <a:r>
              <a:rPr lang="en-US" sz="800" dirty="0">
                <a:latin typeface="Arial" panose="020B0604020202020204" pitchFamily="34" charset="0"/>
                <a:cs typeface="Arial" panose="020B0604020202020204" pitchFamily="34" charset="0"/>
              </a:rPr>
              <a:t>University of Tennessee, Knoxville, Tennessee, USA</a:t>
            </a:r>
            <a:br>
              <a:rPr lang="en-US" sz="800" baseline="30000" dirty="0">
                <a:latin typeface="Arial" panose="020B0604020202020204" pitchFamily="34" charset="0"/>
                <a:cs typeface="Arial" panose="020B0604020202020204" pitchFamily="34" charset="0"/>
              </a:rPr>
            </a:br>
            <a:r>
              <a:rPr lang="en-US" sz="800" baseline="30000" dirty="0">
                <a:latin typeface="Arial" panose="020B0604020202020204" pitchFamily="34" charset="0"/>
                <a:cs typeface="Arial" panose="020B0604020202020204" pitchFamily="34" charset="0"/>
              </a:rPr>
              <a:t>2</a:t>
            </a:r>
            <a:r>
              <a:rPr lang="en-US" sz="800" dirty="0">
                <a:latin typeface="Arial" panose="020B0604020202020204" pitchFamily="34" charset="0"/>
                <a:cs typeface="Arial" panose="020B0604020202020204" pitchFamily="34" charset="0"/>
              </a:rPr>
              <a:t>University of Wisconsin-Madison, Madison, Wisconsin, USA</a:t>
            </a:r>
          </a:p>
        </p:txBody>
      </p:sp>
      <p:sp>
        <p:nvSpPr>
          <p:cNvPr id="3" name="Subtitle 2"/>
          <p:cNvSpPr>
            <a:spLocks noGrp="1"/>
          </p:cNvSpPr>
          <p:nvPr>
            <p:ph type="subTitle" idx="1"/>
          </p:nvPr>
        </p:nvSpPr>
        <p:spPr>
          <a:xfrm>
            <a:off x="1295400" y="3427244"/>
            <a:ext cx="7454900" cy="2098992"/>
          </a:xfrm>
        </p:spPr>
        <p:txBody>
          <a:bodyPr>
            <a:normAutofit/>
          </a:bodyPr>
          <a:lstStyle/>
          <a:p>
            <a:pPr lvl="0" defTabSz="914400" eaLnBrk="1" fontAlgn="base" hangingPunct="1">
              <a:spcAft>
                <a:spcPct val="0"/>
              </a:spcAft>
              <a:buClrTx/>
            </a:pPr>
            <a:r>
              <a:rPr lang="en-US" altLang="ko-KR" sz="1800" kern="0" dirty="0">
                <a:solidFill>
                  <a:srgbClr val="000000"/>
                </a:solidFill>
                <a:ea typeface="굴림" pitchFamily="34" charset="-127"/>
              </a:rPr>
              <a:t>Presented By</a:t>
            </a:r>
          </a:p>
          <a:p>
            <a:pPr lvl="0" defTabSz="914400" eaLnBrk="1" fontAlgn="base" hangingPunct="1">
              <a:spcAft>
                <a:spcPct val="0"/>
              </a:spcAft>
              <a:buClrTx/>
            </a:pPr>
            <a:r>
              <a:rPr lang="en-US" altLang="ko-KR" sz="1800" b="1" kern="0" dirty="0">
                <a:solidFill>
                  <a:srgbClr val="000000"/>
                </a:solidFill>
                <a:ea typeface="굴림" pitchFamily="34" charset="-127"/>
              </a:rPr>
              <a:t>Agnila Ghosh Surovi</a:t>
            </a:r>
          </a:p>
          <a:p>
            <a:pPr marL="0" marR="0" lvl="0" indent="0" algn="ctr" defTabSz="914400" rtl="0" eaLnBrk="1" fontAlgn="base" latinLnBrk="0" hangingPunct="1">
              <a:lnSpc>
                <a:spcPct val="100000"/>
              </a:lnSpc>
              <a:spcBef>
                <a:spcPct val="20000"/>
              </a:spcBef>
              <a:spcAft>
                <a:spcPct val="0"/>
              </a:spcAft>
              <a:buClrTx/>
              <a:buSzTx/>
              <a:buFont typeface="Wingdings" charset="2"/>
              <a:buNone/>
              <a:tabLst/>
              <a:defRPr/>
            </a:pPr>
            <a:r>
              <a:rPr kumimoji="0" lang="en-US" altLang="ko-KR" sz="1800" b="0" i="0" u="none" strike="noStrike" kern="0" cap="none" spc="0" normalizeH="0" baseline="0" noProof="0" dirty="0">
                <a:ln>
                  <a:noFill/>
                </a:ln>
                <a:solidFill>
                  <a:srgbClr val="000000"/>
                </a:solidFill>
                <a:effectLst/>
                <a:uLnTx/>
                <a:uFillTx/>
                <a:ea typeface="굴림" pitchFamily="34" charset="-127"/>
              </a:rPr>
              <a:t>Graduate Student</a:t>
            </a:r>
          </a:p>
          <a:p>
            <a:pPr marL="0" marR="0" lvl="0" indent="0" algn="ctr" defTabSz="914400" rtl="0" eaLnBrk="1" fontAlgn="base" latinLnBrk="0" hangingPunct="1">
              <a:lnSpc>
                <a:spcPct val="100000"/>
              </a:lnSpc>
              <a:spcBef>
                <a:spcPct val="20000"/>
              </a:spcBef>
              <a:spcAft>
                <a:spcPct val="0"/>
              </a:spcAft>
              <a:buClrTx/>
              <a:buSzTx/>
              <a:buFont typeface="Wingdings" charset="2"/>
              <a:buNone/>
              <a:tabLst/>
              <a:defRPr/>
            </a:pPr>
            <a:r>
              <a:rPr lang="en-US" altLang="ko-KR" sz="1800" kern="0" dirty="0">
                <a:solidFill>
                  <a:srgbClr val="000000"/>
                </a:solidFill>
                <a:ea typeface="굴림" pitchFamily="34" charset="-127"/>
              </a:rPr>
              <a:t>Mechanical, Biomedical and Aerospace Engineering</a:t>
            </a:r>
            <a:endParaRPr kumimoji="0" lang="en-US" altLang="ko-KR" sz="1800" b="0" i="0" u="none" strike="noStrike" kern="0" cap="none" spc="0" normalizeH="0" baseline="0" noProof="0" dirty="0">
              <a:ln>
                <a:noFill/>
              </a:ln>
              <a:solidFill>
                <a:srgbClr val="000000"/>
              </a:solidFill>
              <a:effectLst/>
              <a:uLnTx/>
              <a:uFillTx/>
              <a:ea typeface="굴림" pitchFamily="34" charset="-127"/>
            </a:endParaRPr>
          </a:p>
          <a:p>
            <a:pPr marL="0" marR="0" lvl="0" indent="0" algn="ctr" defTabSz="914400" rtl="0" eaLnBrk="1" fontAlgn="base" latinLnBrk="0" hangingPunct="1">
              <a:lnSpc>
                <a:spcPct val="100000"/>
              </a:lnSpc>
              <a:spcBef>
                <a:spcPct val="20000"/>
              </a:spcBef>
              <a:spcAft>
                <a:spcPct val="0"/>
              </a:spcAft>
              <a:buClrTx/>
              <a:buSzTx/>
              <a:buFont typeface="Wingdings" charset="2"/>
              <a:buNone/>
              <a:tabLst/>
              <a:defRPr/>
            </a:pPr>
            <a:r>
              <a:rPr lang="en-US" altLang="ko-KR" sz="1800" kern="0" dirty="0">
                <a:solidFill>
                  <a:srgbClr val="000000"/>
                </a:solidFill>
                <a:ea typeface="굴림" pitchFamily="34" charset="-127"/>
              </a:rPr>
              <a:t>University of Tennessee, Knoxville</a:t>
            </a:r>
            <a:endParaRPr kumimoji="0" lang="en-US" altLang="ko-KR" sz="1800" b="0" i="0" u="none" strike="noStrike" kern="0" cap="none" spc="0" normalizeH="0" baseline="0" noProof="0" dirty="0">
              <a:ln>
                <a:noFill/>
              </a:ln>
              <a:solidFill>
                <a:srgbClr val="000000"/>
              </a:solidFill>
              <a:effectLst/>
              <a:uLnTx/>
              <a:uFillTx/>
              <a:ea typeface="굴림" pitchFamily="34" charset="-127"/>
            </a:endParaRPr>
          </a:p>
          <a:p>
            <a:pPr lvl="0" defTabSz="914400" eaLnBrk="1" fontAlgn="base" hangingPunct="1">
              <a:spcAft>
                <a:spcPct val="0"/>
              </a:spcAft>
              <a:buClrTx/>
            </a:pPr>
            <a:endParaRPr lang="en-US" altLang="ko-KR" sz="1800" kern="0" dirty="0">
              <a:solidFill>
                <a:srgbClr val="000000"/>
              </a:solidFill>
              <a:latin typeface="Arial Rounded MT Bold" pitchFamily="34" charset="0"/>
              <a:ea typeface="굴림" pitchFamily="34" charset="-127"/>
            </a:endParaRPr>
          </a:p>
          <a:p>
            <a:endParaRPr lang="en-US" dirty="0"/>
          </a:p>
        </p:txBody>
      </p:sp>
      <p:sp>
        <p:nvSpPr>
          <p:cNvPr id="5" name="Text Box 7"/>
          <p:cNvSpPr txBox="1">
            <a:spLocks noChangeArrowheads="1"/>
          </p:cNvSpPr>
          <p:nvPr/>
        </p:nvSpPr>
        <p:spPr bwMode="auto">
          <a:xfrm>
            <a:off x="1308100" y="5560741"/>
            <a:ext cx="74549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ctr" eaLnBrk="1" hangingPunct="1">
              <a:spcBef>
                <a:spcPts val="0"/>
              </a:spcBef>
            </a:pPr>
            <a:r>
              <a:rPr lang="en-US" sz="2200" b="1" dirty="0">
                <a:solidFill>
                  <a:srgbClr val="333399"/>
                </a:solidFill>
                <a:cs typeface="Arial" panose="020B0604020202020204" pitchFamily="34" charset="0"/>
              </a:rPr>
              <a:t>July 22, 2024</a:t>
            </a:r>
          </a:p>
        </p:txBody>
      </p:sp>
    </p:spTree>
    <p:extLst>
      <p:ext uri="{BB962C8B-B14F-4D97-AF65-F5344CB8AC3E}">
        <p14:creationId xmlns:p14="http://schemas.microsoft.com/office/powerpoint/2010/main" val="952668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a:solidFill>
                  <a:srgbClr val="333399"/>
                </a:solidFill>
                <a:latin typeface="Arial" panose="020B0604020202020204" pitchFamily="34" charset="0"/>
                <a:cs typeface="Arial" panose="020B0604020202020204" pitchFamily="34" charset="0"/>
              </a:rPr>
              <a:t>Cohesive </a:t>
            </a:r>
            <a:r>
              <a:rPr lang="en-US" altLang="ko-KR" sz="2200" b="1" dirty="0">
                <a:solidFill>
                  <a:srgbClr val="333399"/>
                </a:solidFill>
                <a:latin typeface="Arial" panose="020B0604020202020204" pitchFamily="34" charset="0"/>
                <a:cs typeface="Arial" panose="020B0604020202020204" pitchFamily="34" charset="0"/>
              </a:rPr>
              <a:t>Adhesion Algorithm</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3E29DFEC-8614-C1BC-83D4-6E8BE6CAF62A}"/>
              </a:ext>
            </a:extLst>
          </p:cNvPr>
          <p:cNvSpPr txBox="1"/>
          <p:nvPr/>
        </p:nvSpPr>
        <p:spPr>
          <a:xfrm>
            <a:off x="4920259" y="1292917"/>
            <a:ext cx="462456" cy="338554"/>
          </a:xfrm>
          <a:prstGeom prst="rect">
            <a:avLst/>
          </a:prstGeom>
          <a:noFill/>
          <a:ln>
            <a:noFill/>
          </a:ln>
        </p:spPr>
        <p:txBody>
          <a:bodyPr wrap="square" rtlCol="0">
            <a:spAutoFit/>
          </a:bodyPr>
          <a:lstStyle/>
          <a:p>
            <a:r>
              <a:rPr lang="en-US" sz="1600" dirty="0"/>
              <a:t>t</a:t>
            </a:r>
          </a:p>
        </p:txBody>
      </p:sp>
      <p:cxnSp>
        <p:nvCxnSpPr>
          <p:cNvPr id="41" name="Straight Connector 40">
            <a:extLst>
              <a:ext uri="{FF2B5EF4-FFF2-40B4-BE49-F238E27FC236}">
                <a16:creationId xmlns:a16="http://schemas.microsoft.com/office/drawing/2014/main" id="{08A763B0-9F68-2D2A-3CED-E2C75500F3DC}"/>
              </a:ext>
            </a:extLst>
          </p:cNvPr>
          <p:cNvCxnSpPr>
            <a:cxnSpLocks/>
          </p:cNvCxnSpPr>
          <p:nvPr/>
        </p:nvCxnSpPr>
        <p:spPr>
          <a:xfrm flipH="1">
            <a:off x="5245048" y="2456897"/>
            <a:ext cx="845311" cy="0"/>
          </a:xfrm>
          <a:prstGeom prst="line">
            <a:avLst/>
          </a:prstGeom>
          <a:ln w="28575">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60DC89F-3C01-115A-AC84-AB2E85BC31C9}"/>
              </a:ext>
            </a:extLst>
          </p:cNvPr>
          <p:cNvCxnSpPr>
            <a:cxnSpLocks/>
          </p:cNvCxnSpPr>
          <p:nvPr/>
        </p:nvCxnSpPr>
        <p:spPr>
          <a:xfrm>
            <a:off x="6090358" y="2441889"/>
            <a:ext cx="1" cy="1714883"/>
          </a:xfrm>
          <a:prstGeom prst="line">
            <a:avLst/>
          </a:prstGeom>
          <a:ln w="28575">
            <a:solidFill>
              <a:schemeClr val="tx1">
                <a:lumMod val="95000"/>
                <a:lumOff val="5000"/>
              </a:schemeClr>
            </a:solidFill>
            <a:prstDash val="dash"/>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7C8A4968-6483-5620-4697-585D46CB83A1}"/>
              </a:ext>
            </a:extLst>
          </p:cNvPr>
          <p:cNvSpPr txBox="1"/>
          <p:nvPr/>
        </p:nvSpPr>
        <p:spPr>
          <a:xfrm>
            <a:off x="4859810" y="2249671"/>
            <a:ext cx="462456" cy="338554"/>
          </a:xfrm>
          <a:prstGeom prst="rect">
            <a:avLst/>
          </a:prstGeom>
          <a:noFill/>
          <a:ln>
            <a:noFill/>
          </a:ln>
        </p:spPr>
        <p:txBody>
          <a:bodyPr wrap="square" rtlCol="0">
            <a:spAutoFit/>
          </a:bodyPr>
          <a:lstStyle/>
          <a:p>
            <a:r>
              <a:rPr lang="en-US" sz="1600" dirty="0"/>
              <a:t>t</a:t>
            </a:r>
            <a:r>
              <a:rPr lang="en-US" sz="1600" baseline="-25000" dirty="0"/>
              <a:t>c</a:t>
            </a:r>
          </a:p>
        </p:txBody>
      </p:sp>
      <p:sp>
        <p:nvSpPr>
          <p:cNvPr id="45" name="TextBox 44">
            <a:extLst>
              <a:ext uri="{FF2B5EF4-FFF2-40B4-BE49-F238E27FC236}">
                <a16:creationId xmlns:a16="http://schemas.microsoft.com/office/drawing/2014/main" id="{0B812F09-48B3-9B55-7B7A-7D89204B650D}"/>
              </a:ext>
            </a:extLst>
          </p:cNvPr>
          <p:cNvSpPr txBox="1"/>
          <p:nvPr/>
        </p:nvSpPr>
        <p:spPr>
          <a:xfrm>
            <a:off x="5937541" y="4111989"/>
            <a:ext cx="462456" cy="338554"/>
          </a:xfrm>
          <a:prstGeom prst="rect">
            <a:avLst/>
          </a:prstGeom>
          <a:noFill/>
          <a:ln>
            <a:noFill/>
          </a:ln>
        </p:spPr>
        <p:txBody>
          <a:bodyPr wrap="square" rtlCol="0">
            <a:spAutoFit/>
          </a:bodyPr>
          <a:lstStyle/>
          <a:p>
            <a:r>
              <a:rPr lang="en-US" sz="1600" dirty="0"/>
              <a:t>g</a:t>
            </a:r>
            <a:r>
              <a:rPr lang="en-US" sz="1600" baseline="-25000" dirty="0"/>
              <a:t>c</a:t>
            </a:r>
          </a:p>
        </p:txBody>
      </p:sp>
      <p:sp>
        <p:nvSpPr>
          <p:cNvPr id="46" name="TextBox 45">
            <a:extLst>
              <a:ext uri="{FF2B5EF4-FFF2-40B4-BE49-F238E27FC236}">
                <a16:creationId xmlns:a16="http://schemas.microsoft.com/office/drawing/2014/main" id="{A8FFAC32-8C8F-1592-9414-E87A16323B9C}"/>
              </a:ext>
            </a:extLst>
          </p:cNvPr>
          <p:cNvSpPr txBox="1"/>
          <p:nvPr/>
        </p:nvSpPr>
        <p:spPr>
          <a:xfrm>
            <a:off x="7665909" y="4073008"/>
            <a:ext cx="462456" cy="338554"/>
          </a:xfrm>
          <a:prstGeom prst="rect">
            <a:avLst/>
          </a:prstGeom>
          <a:noFill/>
          <a:ln>
            <a:noFill/>
          </a:ln>
        </p:spPr>
        <p:txBody>
          <a:bodyPr wrap="square" rtlCol="0">
            <a:spAutoFit/>
          </a:bodyPr>
          <a:lstStyle/>
          <a:p>
            <a:r>
              <a:rPr lang="en-US" sz="1600" dirty="0"/>
              <a:t>g</a:t>
            </a:r>
            <a:r>
              <a:rPr lang="en-US" sz="1600" baseline="-25000" dirty="0"/>
              <a:t>0</a:t>
            </a:r>
          </a:p>
        </p:txBody>
      </p:sp>
      <p:sp>
        <p:nvSpPr>
          <p:cNvPr id="47" name="TextBox 46">
            <a:extLst>
              <a:ext uri="{FF2B5EF4-FFF2-40B4-BE49-F238E27FC236}">
                <a16:creationId xmlns:a16="http://schemas.microsoft.com/office/drawing/2014/main" id="{45966558-E708-BC4E-964B-1BDF38C07DBD}"/>
              </a:ext>
            </a:extLst>
          </p:cNvPr>
          <p:cNvSpPr txBox="1"/>
          <p:nvPr/>
        </p:nvSpPr>
        <p:spPr>
          <a:xfrm>
            <a:off x="8415078" y="4094882"/>
            <a:ext cx="462456" cy="338554"/>
          </a:xfrm>
          <a:prstGeom prst="rect">
            <a:avLst/>
          </a:prstGeom>
          <a:noFill/>
          <a:ln>
            <a:noFill/>
          </a:ln>
        </p:spPr>
        <p:txBody>
          <a:bodyPr wrap="square" rtlCol="0">
            <a:spAutoFit/>
          </a:bodyPr>
          <a:lstStyle/>
          <a:p>
            <a:r>
              <a:rPr lang="en-US" sz="1600" dirty="0"/>
              <a:t>g</a:t>
            </a:r>
          </a:p>
        </p:txBody>
      </p:sp>
      <p:cxnSp>
        <p:nvCxnSpPr>
          <p:cNvPr id="48" name="Straight Connector 47">
            <a:extLst>
              <a:ext uri="{FF2B5EF4-FFF2-40B4-BE49-F238E27FC236}">
                <a16:creationId xmlns:a16="http://schemas.microsoft.com/office/drawing/2014/main" id="{E1252D06-58A2-8C21-F2AD-9045D756AD7E}"/>
              </a:ext>
            </a:extLst>
          </p:cNvPr>
          <p:cNvCxnSpPr/>
          <p:nvPr/>
        </p:nvCxnSpPr>
        <p:spPr>
          <a:xfrm>
            <a:off x="5768772" y="3050078"/>
            <a:ext cx="0" cy="427287"/>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787C449-B7A2-20FF-AB14-CD6449E8DC25}"/>
              </a:ext>
            </a:extLst>
          </p:cNvPr>
          <p:cNvCxnSpPr>
            <a:cxnSpLocks/>
          </p:cNvCxnSpPr>
          <p:nvPr/>
        </p:nvCxnSpPr>
        <p:spPr>
          <a:xfrm>
            <a:off x="5555128" y="3477365"/>
            <a:ext cx="225150" cy="0"/>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6C498AF0-AEC8-9665-6FE7-82C81C5B3A12}"/>
              </a:ext>
            </a:extLst>
          </p:cNvPr>
          <p:cNvCxnSpPr>
            <a:cxnSpLocks/>
          </p:cNvCxnSpPr>
          <p:nvPr/>
        </p:nvCxnSpPr>
        <p:spPr>
          <a:xfrm>
            <a:off x="7157524" y="3672453"/>
            <a:ext cx="225150" cy="0"/>
          </a:xfrm>
          <a:prstGeom prst="line">
            <a:avLst/>
          </a:prstGeom>
          <a:ln w="19050">
            <a:prstDash val="soli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6ABFBA9-3369-0828-D3DA-917C2E3C57B7}"/>
              </a:ext>
            </a:extLst>
          </p:cNvPr>
          <p:cNvCxnSpPr>
            <a:cxnSpLocks/>
          </p:cNvCxnSpPr>
          <p:nvPr/>
        </p:nvCxnSpPr>
        <p:spPr>
          <a:xfrm>
            <a:off x="7157524" y="3429000"/>
            <a:ext cx="0" cy="243453"/>
          </a:xfrm>
          <a:prstGeom prst="line">
            <a:avLst/>
          </a:prstGeom>
          <a:ln w="19050">
            <a:prstDash val="solid"/>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E9CEB129-8C4C-2B1E-8D89-98DAB1285EAB}"/>
              </a:ext>
            </a:extLst>
          </p:cNvPr>
          <p:cNvSpPr txBox="1"/>
          <p:nvPr/>
        </p:nvSpPr>
        <p:spPr>
          <a:xfrm>
            <a:off x="5956309" y="1960657"/>
            <a:ext cx="462456" cy="338554"/>
          </a:xfrm>
          <a:prstGeom prst="rect">
            <a:avLst/>
          </a:prstGeom>
          <a:noFill/>
          <a:ln>
            <a:noFill/>
          </a:ln>
        </p:spPr>
        <p:txBody>
          <a:bodyPr wrap="square" rtlCol="0">
            <a:spAutoFit/>
          </a:bodyPr>
          <a:lstStyle/>
          <a:p>
            <a:r>
              <a:rPr lang="en-US" sz="1600" dirty="0"/>
              <a:t>A</a:t>
            </a:r>
          </a:p>
        </p:txBody>
      </p:sp>
      <p:sp>
        <p:nvSpPr>
          <p:cNvPr id="53" name="TextBox 52">
            <a:extLst>
              <a:ext uri="{FF2B5EF4-FFF2-40B4-BE49-F238E27FC236}">
                <a16:creationId xmlns:a16="http://schemas.microsoft.com/office/drawing/2014/main" id="{9614640E-041D-C4B3-4975-65BE2918A50E}"/>
              </a:ext>
            </a:extLst>
          </p:cNvPr>
          <p:cNvSpPr txBox="1"/>
          <p:nvPr/>
        </p:nvSpPr>
        <p:spPr>
          <a:xfrm>
            <a:off x="5216937" y="4120017"/>
            <a:ext cx="462456" cy="338554"/>
          </a:xfrm>
          <a:prstGeom prst="rect">
            <a:avLst/>
          </a:prstGeom>
          <a:noFill/>
          <a:ln>
            <a:noFill/>
          </a:ln>
        </p:spPr>
        <p:txBody>
          <a:bodyPr wrap="square" rtlCol="0">
            <a:spAutoFit/>
          </a:bodyPr>
          <a:lstStyle/>
          <a:p>
            <a:r>
              <a:rPr lang="en-US" sz="1600" dirty="0"/>
              <a:t>O</a:t>
            </a:r>
          </a:p>
        </p:txBody>
      </p:sp>
      <p:sp>
        <p:nvSpPr>
          <p:cNvPr id="54" name="TextBox 53">
            <a:extLst>
              <a:ext uri="{FF2B5EF4-FFF2-40B4-BE49-F238E27FC236}">
                <a16:creationId xmlns:a16="http://schemas.microsoft.com/office/drawing/2014/main" id="{21DDE282-F0EC-502C-D1B1-3FD23CDCF469}"/>
              </a:ext>
            </a:extLst>
          </p:cNvPr>
          <p:cNvSpPr txBox="1"/>
          <p:nvPr/>
        </p:nvSpPr>
        <p:spPr>
          <a:xfrm>
            <a:off x="7772474" y="3676018"/>
            <a:ext cx="462456" cy="338554"/>
          </a:xfrm>
          <a:prstGeom prst="rect">
            <a:avLst/>
          </a:prstGeom>
          <a:noFill/>
          <a:ln>
            <a:noFill/>
          </a:ln>
        </p:spPr>
        <p:txBody>
          <a:bodyPr wrap="square" rtlCol="0">
            <a:spAutoFit/>
          </a:bodyPr>
          <a:lstStyle/>
          <a:p>
            <a:r>
              <a:rPr lang="en-US" sz="1600" dirty="0"/>
              <a:t>B</a:t>
            </a:r>
          </a:p>
        </p:txBody>
      </p:sp>
      <p:sp>
        <p:nvSpPr>
          <p:cNvPr id="55" name="TextBox 54">
            <a:extLst>
              <a:ext uri="{FF2B5EF4-FFF2-40B4-BE49-F238E27FC236}">
                <a16:creationId xmlns:a16="http://schemas.microsoft.com/office/drawing/2014/main" id="{EDB0E01D-FC54-7CBC-5438-685CFC859102}"/>
              </a:ext>
            </a:extLst>
          </p:cNvPr>
          <p:cNvSpPr txBox="1"/>
          <p:nvPr/>
        </p:nvSpPr>
        <p:spPr>
          <a:xfrm>
            <a:off x="5244215" y="1126377"/>
            <a:ext cx="1595174" cy="338554"/>
          </a:xfrm>
          <a:prstGeom prst="rect">
            <a:avLst/>
          </a:prstGeom>
          <a:noFill/>
          <a:ln>
            <a:noFill/>
          </a:ln>
        </p:spPr>
        <p:txBody>
          <a:bodyPr wrap="square" rtlCol="0">
            <a:spAutoFit/>
          </a:bodyPr>
          <a:lstStyle/>
          <a:p>
            <a:r>
              <a:rPr lang="en-US" sz="1600" dirty="0"/>
              <a:t>Traction</a:t>
            </a:r>
          </a:p>
        </p:txBody>
      </p:sp>
      <p:sp>
        <p:nvSpPr>
          <p:cNvPr id="56" name="TextBox 55">
            <a:extLst>
              <a:ext uri="{FF2B5EF4-FFF2-40B4-BE49-F238E27FC236}">
                <a16:creationId xmlns:a16="http://schemas.microsoft.com/office/drawing/2014/main" id="{B06969E0-10FE-1B10-D1C1-08EA38C8294F}"/>
              </a:ext>
            </a:extLst>
          </p:cNvPr>
          <p:cNvSpPr txBox="1"/>
          <p:nvPr/>
        </p:nvSpPr>
        <p:spPr>
          <a:xfrm>
            <a:off x="6201648" y="4372708"/>
            <a:ext cx="1595174" cy="338554"/>
          </a:xfrm>
          <a:prstGeom prst="rect">
            <a:avLst/>
          </a:prstGeom>
          <a:noFill/>
          <a:ln>
            <a:noFill/>
          </a:ln>
        </p:spPr>
        <p:txBody>
          <a:bodyPr wrap="square" rtlCol="0">
            <a:spAutoFit/>
          </a:bodyPr>
          <a:lstStyle/>
          <a:p>
            <a:r>
              <a:rPr lang="en-US" sz="1600" dirty="0"/>
              <a:t>Separation</a:t>
            </a:r>
          </a:p>
        </p:txBody>
      </p:sp>
      <p:sp>
        <p:nvSpPr>
          <p:cNvPr id="57" name="TextBox 56">
            <a:extLst>
              <a:ext uri="{FF2B5EF4-FFF2-40B4-BE49-F238E27FC236}">
                <a16:creationId xmlns:a16="http://schemas.microsoft.com/office/drawing/2014/main" id="{469D7CFD-7BF9-EA06-D83C-E5798B8AD037}"/>
              </a:ext>
            </a:extLst>
          </p:cNvPr>
          <p:cNvSpPr txBox="1"/>
          <p:nvPr/>
        </p:nvSpPr>
        <p:spPr>
          <a:xfrm>
            <a:off x="8390640" y="3672453"/>
            <a:ext cx="462456" cy="338554"/>
          </a:xfrm>
          <a:prstGeom prst="rect">
            <a:avLst/>
          </a:prstGeom>
          <a:noFill/>
          <a:ln>
            <a:noFill/>
          </a:ln>
        </p:spPr>
        <p:txBody>
          <a:bodyPr wrap="square" rtlCol="0">
            <a:spAutoFit/>
          </a:bodyPr>
          <a:lstStyle/>
          <a:p>
            <a:r>
              <a:rPr lang="en-US" sz="1600" dirty="0"/>
              <a:t>C</a:t>
            </a:r>
          </a:p>
        </p:txBody>
      </p:sp>
      <p:sp>
        <p:nvSpPr>
          <p:cNvPr id="59" name="TextBox 58">
            <a:extLst>
              <a:ext uri="{FF2B5EF4-FFF2-40B4-BE49-F238E27FC236}">
                <a16:creationId xmlns:a16="http://schemas.microsoft.com/office/drawing/2014/main" id="{058A96B4-9220-B420-EF32-A38366322B3E}"/>
              </a:ext>
            </a:extLst>
          </p:cNvPr>
          <p:cNvSpPr txBox="1"/>
          <p:nvPr/>
        </p:nvSpPr>
        <p:spPr>
          <a:xfrm>
            <a:off x="325083" y="2322329"/>
            <a:ext cx="3951140" cy="356508"/>
          </a:xfrm>
          <a:prstGeom prst="rect">
            <a:avLst/>
          </a:prstGeom>
          <a:noFill/>
          <a:ln>
            <a:noFill/>
          </a:ln>
        </p:spPr>
        <p:txBody>
          <a:bodyPr wrap="square" rtlCol="0">
            <a:spAutoFit/>
          </a:bodyPr>
          <a:lstStyle/>
          <a:p>
            <a:pPr algn="just">
              <a:lnSpc>
                <a:spcPts val="2160"/>
              </a:lnSpc>
            </a:pPr>
            <a:r>
              <a:rPr lang="en-US" sz="1800" b="1" dirty="0">
                <a:latin typeface="Arial" panose="020B0604020202020204" pitchFamily="34" charset="0"/>
                <a:cs typeface="Arial" panose="020B0604020202020204" pitchFamily="34" charset="0"/>
              </a:rPr>
              <a:t>Formula for Adhesion:</a:t>
            </a:r>
          </a:p>
        </p:txBody>
      </p:sp>
      <p:sp>
        <p:nvSpPr>
          <p:cNvPr id="2" name="TextBox 1">
            <a:extLst>
              <a:ext uri="{FF2B5EF4-FFF2-40B4-BE49-F238E27FC236}">
                <a16:creationId xmlns:a16="http://schemas.microsoft.com/office/drawing/2014/main" id="{CDF88EED-7B08-DC2D-66CA-E7F730662953}"/>
              </a:ext>
            </a:extLst>
          </p:cNvPr>
          <p:cNvSpPr txBox="1"/>
          <p:nvPr/>
        </p:nvSpPr>
        <p:spPr>
          <a:xfrm>
            <a:off x="4946468" y="5204077"/>
            <a:ext cx="3898365" cy="369332"/>
          </a:xfrm>
          <a:prstGeom prst="rect">
            <a:avLst/>
          </a:prstGeom>
          <a:noFill/>
        </p:spPr>
        <p:txBody>
          <a:bodyPr wrap="square" rtlCol="0">
            <a:spAutoFit/>
          </a:bodyPr>
          <a:lstStyle/>
          <a:p>
            <a:pPr algn="just"/>
            <a:r>
              <a:rPr lang="en-US" sz="1800" b="1" dirty="0"/>
              <a:t>Normal Work Separation:</a:t>
            </a:r>
          </a:p>
        </p:txBody>
      </p:sp>
      <p:sp>
        <p:nvSpPr>
          <p:cNvPr id="8" name="TextBox 7">
            <a:extLst>
              <a:ext uri="{FF2B5EF4-FFF2-40B4-BE49-F238E27FC236}">
                <a16:creationId xmlns:a16="http://schemas.microsoft.com/office/drawing/2014/main" id="{F1F5E925-0178-49D1-0D87-319D9AC37F00}"/>
              </a:ext>
            </a:extLst>
          </p:cNvPr>
          <p:cNvSpPr txBox="1"/>
          <p:nvPr/>
        </p:nvSpPr>
        <p:spPr>
          <a:xfrm>
            <a:off x="325083" y="3652786"/>
            <a:ext cx="4121139" cy="356508"/>
          </a:xfrm>
          <a:prstGeom prst="rect">
            <a:avLst/>
          </a:prstGeom>
          <a:noFill/>
          <a:ln>
            <a:noFill/>
          </a:ln>
        </p:spPr>
        <p:txBody>
          <a:bodyPr wrap="square" rtlCol="0">
            <a:spAutoFit/>
          </a:bodyPr>
          <a:lstStyle/>
          <a:p>
            <a:pPr algn="just">
              <a:lnSpc>
                <a:spcPts val="2160"/>
              </a:lnSpc>
            </a:pPr>
            <a:r>
              <a:rPr lang="en-US" sz="1800" b="1" dirty="0">
                <a:latin typeface="Arial" panose="020B0604020202020204" pitchFamily="34" charset="0"/>
                <a:cs typeface="Arial" panose="020B0604020202020204" pitchFamily="34" charset="0"/>
              </a:rPr>
              <a:t>Formula for Attraction / Repulsion:</a:t>
            </a:r>
          </a:p>
        </p:txBody>
      </p:sp>
      <p:sp>
        <p:nvSpPr>
          <p:cNvPr id="13" name="TextBox 12">
            <a:extLst>
              <a:ext uri="{FF2B5EF4-FFF2-40B4-BE49-F238E27FC236}">
                <a16:creationId xmlns:a16="http://schemas.microsoft.com/office/drawing/2014/main" id="{BD7AEDF2-AAC6-5014-17CB-A00B50678B15}"/>
              </a:ext>
            </a:extLst>
          </p:cNvPr>
          <p:cNvSpPr txBox="1"/>
          <p:nvPr/>
        </p:nvSpPr>
        <p:spPr>
          <a:xfrm>
            <a:off x="1704142" y="2897516"/>
            <a:ext cx="1919214" cy="356508"/>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 when</a:t>
            </a:r>
          </a:p>
        </p:txBody>
      </p:sp>
      <p:pic>
        <p:nvPicPr>
          <p:cNvPr id="15" name="Picture 14">
            <a:extLst>
              <a:ext uri="{FF2B5EF4-FFF2-40B4-BE49-F238E27FC236}">
                <a16:creationId xmlns:a16="http://schemas.microsoft.com/office/drawing/2014/main" id="{5D5F884D-DB63-1F25-02DA-C1499E7471A7}"/>
              </a:ext>
            </a:extLst>
          </p:cNvPr>
          <p:cNvPicPr>
            <a:picLocks noChangeAspect="1"/>
          </p:cNvPicPr>
          <p:nvPr/>
        </p:nvPicPr>
        <p:blipFill>
          <a:blip r:embed="rId5"/>
          <a:stretch>
            <a:fillRect/>
          </a:stretch>
        </p:blipFill>
        <p:spPr>
          <a:xfrm>
            <a:off x="526448" y="2897516"/>
            <a:ext cx="1073848" cy="349507"/>
          </a:xfrm>
          <a:prstGeom prst="rect">
            <a:avLst/>
          </a:prstGeom>
        </p:spPr>
      </p:pic>
      <p:pic>
        <p:nvPicPr>
          <p:cNvPr id="17" name="Picture 16">
            <a:extLst>
              <a:ext uri="{FF2B5EF4-FFF2-40B4-BE49-F238E27FC236}">
                <a16:creationId xmlns:a16="http://schemas.microsoft.com/office/drawing/2014/main" id="{21BAD4E0-54CF-9A80-3901-11C7222837E4}"/>
              </a:ext>
            </a:extLst>
          </p:cNvPr>
          <p:cNvPicPr>
            <a:picLocks noChangeAspect="1"/>
          </p:cNvPicPr>
          <p:nvPr/>
        </p:nvPicPr>
        <p:blipFill>
          <a:blip r:embed="rId6"/>
          <a:stretch>
            <a:fillRect/>
          </a:stretch>
        </p:blipFill>
        <p:spPr>
          <a:xfrm>
            <a:off x="2488273" y="2864712"/>
            <a:ext cx="980023" cy="404133"/>
          </a:xfrm>
          <a:prstGeom prst="rect">
            <a:avLst/>
          </a:prstGeom>
        </p:spPr>
      </p:pic>
      <p:pic>
        <p:nvPicPr>
          <p:cNvPr id="20" name="Picture 19">
            <a:extLst>
              <a:ext uri="{FF2B5EF4-FFF2-40B4-BE49-F238E27FC236}">
                <a16:creationId xmlns:a16="http://schemas.microsoft.com/office/drawing/2014/main" id="{1296587F-B95D-E3E6-52F4-960CE8D42A40}"/>
              </a:ext>
            </a:extLst>
          </p:cNvPr>
          <p:cNvPicPr>
            <a:picLocks noChangeAspect="1"/>
          </p:cNvPicPr>
          <p:nvPr/>
        </p:nvPicPr>
        <p:blipFill>
          <a:blip r:embed="rId7"/>
          <a:stretch>
            <a:fillRect/>
          </a:stretch>
        </p:blipFill>
        <p:spPr>
          <a:xfrm>
            <a:off x="411665" y="4043443"/>
            <a:ext cx="1782235" cy="736238"/>
          </a:xfrm>
          <a:prstGeom prst="rect">
            <a:avLst/>
          </a:prstGeom>
        </p:spPr>
      </p:pic>
      <p:sp>
        <p:nvSpPr>
          <p:cNvPr id="21" name="TextBox 20">
            <a:extLst>
              <a:ext uri="{FF2B5EF4-FFF2-40B4-BE49-F238E27FC236}">
                <a16:creationId xmlns:a16="http://schemas.microsoft.com/office/drawing/2014/main" id="{4BE7F63F-22EB-7C7E-4657-3A926A2624D7}"/>
              </a:ext>
            </a:extLst>
          </p:cNvPr>
          <p:cNvSpPr txBox="1"/>
          <p:nvPr/>
        </p:nvSpPr>
        <p:spPr>
          <a:xfrm>
            <a:off x="2101472" y="4225902"/>
            <a:ext cx="1919214" cy="356508"/>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 when</a:t>
            </a:r>
          </a:p>
        </p:txBody>
      </p:sp>
      <p:pic>
        <p:nvPicPr>
          <p:cNvPr id="23" name="Picture 22">
            <a:extLst>
              <a:ext uri="{FF2B5EF4-FFF2-40B4-BE49-F238E27FC236}">
                <a16:creationId xmlns:a16="http://schemas.microsoft.com/office/drawing/2014/main" id="{363A9AA3-449B-8F9A-D92D-AFBF5A4EDBBF}"/>
              </a:ext>
            </a:extLst>
          </p:cNvPr>
          <p:cNvPicPr>
            <a:picLocks noChangeAspect="1"/>
          </p:cNvPicPr>
          <p:nvPr/>
        </p:nvPicPr>
        <p:blipFill>
          <a:blip r:embed="rId8"/>
          <a:stretch>
            <a:fillRect/>
          </a:stretch>
        </p:blipFill>
        <p:spPr>
          <a:xfrm>
            <a:off x="2922915" y="4234104"/>
            <a:ext cx="1703900" cy="356508"/>
          </a:xfrm>
          <a:prstGeom prst="rect">
            <a:avLst/>
          </a:prstGeom>
        </p:spPr>
      </p:pic>
      <p:sp>
        <p:nvSpPr>
          <p:cNvPr id="24" name="TextBox 23">
            <a:extLst>
              <a:ext uri="{FF2B5EF4-FFF2-40B4-BE49-F238E27FC236}">
                <a16:creationId xmlns:a16="http://schemas.microsoft.com/office/drawing/2014/main" id="{B311F804-FB3B-EC54-4541-E0B16BF0BF4F}"/>
              </a:ext>
            </a:extLst>
          </p:cNvPr>
          <p:cNvSpPr txBox="1"/>
          <p:nvPr/>
        </p:nvSpPr>
        <p:spPr>
          <a:xfrm>
            <a:off x="325083" y="5184578"/>
            <a:ext cx="3951140" cy="356508"/>
          </a:xfrm>
          <a:prstGeom prst="rect">
            <a:avLst/>
          </a:prstGeom>
          <a:noFill/>
          <a:ln>
            <a:noFill/>
          </a:ln>
        </p:spPr>
        <p:txBody>
          <a:bodyPr wrap="square" rtlCol="0">
            <a:spAutoFit/>
          </a:bodyPr>
          <a:lstStyle/>
          <a:p>
            <a:pPr algn="just">
              <a:lnSpc>
                <a:spcPts val="2160"/>
              </a:lnSpc>
            </a:pPr>
            <a:r>
              <a:rPr lang="en-US" sz="1800" b="1" dirty="0">
                <a:latin typeface="Arial" panose="020B0604020202020204" pitchFamily="34" charset="0"/>
                <a:cs typeface="Arial" panose="020B0604020202020204" pitchFamily="34" charset="0"/>
              </a:rPr>
              <a:t>Formula for Separation:</a:t>
            </a:r>
          </a:p>
        </p:txBody>
      </p:sp>
      <p:pic>
        <p:nvPicPr>
          <p:cNvPr id="26" name="Picture 25">
            <a:extLst>
              <a:ext uri="{FF2B5EF4-FFF2-40B4-BE49-F238E27FC236}">
                <a16:creationId xmlns:a16="http://schemas.microsoft.com/office/drawing/2014/main" id="{6EF24A41-13E0-671F-7F11-C9242A4A63EA}"/>
              </a:ext>
            </a:extLst>
          </p:cNvPr>
          <p:cNvPicPr>
            <a:picLocks noChangeAspect="1"/>
          </p:cNvPicPr>
          <p:nvPr/>
        </p:nvPicPr>
        <p:blipFill>
          <a:blip r:embed="rId9"/>
          <a:stretch>
            <a:fillRect/>
          </a:stretch>
        </p:blipFill>
        <p:spPr>
          <a:xfrm>
            <a:off x="328375" y="5598457"/>
            <a:ext cx="809782" cy="356508"/>
          </a:xfrm>
          <a:prstGeom prst="rect">
            <a:avLst/>
          </a:prstGeom>
        </p:spPr>
      </p:pic>
      <p:sp>
        <p:nvSpPr>
          <p:cNvPr id="27" name="TextBox 26">
            <a:extLst>
              <a:ext uri="{FF2B5EF4-FFF2-40B4-BE49-F238E27FC236}">
                <a16:creationId xmlns:a16="http://schemas.microsoft.com/office/drawing/2014/main" id="{906A2B65-DA5C-1C44-1D8B-F95D51F5C3B4}"/>
              </a:ext>
            </a:extLst>
          </p:cNvPr>
          <p:cNvSpPr txBox="1"/>
          <p:nvPr/>
        </p:nvSpPr>
        <p:spPr>
          <a:xfrm>
            <a:off x="1096784" y="5633202"/>
            <a:ext cx="1919214" cy="356508"/>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 when</a:t>
            </a:r>
          </a:p>
        </p:txBody>
      </p:sp>
      <p:pic>
        <p:nvPicPr>
          <p:cNvPr id="29" name="Picture 28">
            <a:extLst>
              <a:ext uri="{FF2B5EF4-FFF2-40B4-BE49-F238E27FC236}">
                <a16:creationId xmlns:a16="http://schemas.microsoft.com/office/drawing/2014/main" id="{41F18BEA-6A85-852D-DE74-B21636070F13}"/>
              </a:ext>
            </a:extLst>
          </p:cNvPr>
          <p:cNvPicPr>
            <a:picLocks noChangeAspect="1"/>
          </p:cNvPicPr>
          <p:nvPr/>
        </p:nvPicPr>
        <p:blipFill>
          <a:blip r:embed="rId10"/>
          <a:stretch>
            <a:fillRect/>
          </a:stretch>
        </p:blipFill>
        <p:spPr>
          <a:xfrm>
            <a:off x="1875376" y="5626350"/>
            <a:ext cx="1000370" cy="350915"/>
          </a:xfrm>
          <a:prstGeom prst="rect">
            <a:avLst/>
          </a:prstGeom>
        </p:spPr>
      </p:pic>
      <p:pic>
        <p:nvPicPr>
          <p:cNvPr id="31" name="Picture 30">
            <a:extLst>
              <a:ext uri="{FF2B5EF4-FFF2-40B4-BE49-F238E27FC236}">
                <a16:creationId xmlns:a16="http://schemas.microsoft.com/office/drawing/2014/main" id="{15781ECE-E178-CB79-62DD-7BE03B53E673}"/>
              </a:ext>
            </a:extLst>
          </p:cNvPr>
          <p:cNvPicPr>
            <a:picLocks noChangeAspect="1"/>
          </p:cNvPicPr>
          <p:nvPr/>
        </p:nvPicPr>
        <p:blipFill>
          <a:blip r:embed="rId11"/>
          <a:stretch>
            <a:fillRect/>
          </a:stretch>
        </p:blipFill>
        <p:spPr>
          <a:xfrm>
            <a:off x="5109315" y="5703261"/>
            <a:ext cx="1211123" cy="523934"/>
          </a:xfrm>
          <a:prstGeom prst="rect">
            <a:avLst/>
          </a:prstGeom>
        </p:spPr>
      </p:pic>
      <p:sp>
        <p:nvSpPr>
          <p:cNvPr id="11" name="TextBox 10">
            <a:extLst>
              <a:ext uri="{FF2B5EF4-FFF2-40B4-BE49-F238E27FC236}">
                <a16:creationId xmlns:a16="http://schemas.microsoft.com/office/drawing/2014/main" id="{41656D25-3878-9D4C-8BA0-2EE6B18BCCE9}"/>
              </a:ext>
            </a:extLst>
          </p:cNvPr>
          <p:cNvSpPr txBox="1"/>
          <p:nvPr/>
        </p:nvSpPr>
        <p:spPr>
          <a:xfrm>
            <a:off x="1602298" y="-27913"/>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Theory</a:t>
            </a:r>
          </a:p>
        </p:txBody>
      </p:sp>
      <p:sp>
        <p:nvSpPr>
          <p:cNvPr id="12" name="TextBox 11">
            <a:extLst>
              <a:ext uri="{FF2B5EF4-FFF2-40B4-BE49-F238E27FC236}">
                <a16:creationId xmlns:a16="http://schemas.microsoft.com/office/drawing/2014/main" id="{BDCFE964-10C5-7C96-0815-A3164C90DAA3}"/>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4" name="TextBox 13">
            <a:extLst>
              <a:ext uri="{FF2B5EF4-FFF2-40B4-BE49-F238E27FC236}">
                <a16:creationId xmlns:a16="http://schemas.microsoft.com/office/drawing/2014/main" id="{C650720E-A276-5C24-7BE5-E5C886FFB2F9}"/>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6" name="TextBox 15">
            <a:extLst>
              <a:ext uri="{FF2B5EF4-FFF2-40B4-BE49-F238E27FC236}">
                <a16:creationId xmlns:a16="http://schemas.microsoft.com/office/drawing/2014/main" id="{99A326AB-1D38-0073-EC99-D10D099E0690}"/>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8" name="TextBox 17">
            <a:extLst>
              <a:ext uri="{FF2B5EF4-FFF2-40B4-BE49-F238E27FC236}">
                <a16:creationId xmlns:a16="http://schemas.microsoft.com/office/drawing/2014/main" id="{EB74EDC7-0882-5D04-FDEA-2F8A065EAD08}"/>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cxnSp>
        <p:nvCxnSpPr>
          <p:cNvPr id="25" name="Straight Arrow Connector 24">
            <a:extLst>
              <a:ext uri="{FF2B5EF4-FFF2-40B4-BE49-F238E27FC236}">
                <a16:creationId xmlns:a16="http://schemas.microsoft.com/office/drawing/2014/main" id="{B0EBE91D-2245-4BC7-F19E-98A1DBFC01B6}"/>
              </a:ext>
            </a:extLst>
          </p:cNvPr>
          <p:cNvCxnSpPr>
            <a:cxnSpLocks/>
          </p:cNvCxnSpPr>
          <p:nvPr/>
        </p:nvCxnSpPr>
        <p:spPr>
          <a:xfrm>
            <a:off x="4232150" y="4120017"/>
            <a:ext cx="4361272" cy="32399"/>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CD7B23C-7867-B71A-B6AB-00B2302B3999}"/>
              </a:ext>
            </a:extLst>
          </p:cNvPr>
          <p:cNvCxnSpPr>
            <a:cxnSpLocks/>
          </p:cNvCxnSpPr>
          <p:nvPr/>
        </p:nvCxnSpPr>
        <p:spPr>
          <a:xfrm flipH="1" flipV="1">
            <a:off x="5183882" y="1327973"/>
            <a:ext cx="9547" cy="3620924"/>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856D0FD-62B6-15BC-7EF3-4622FB02CFA8}"/>
              </a:ext>
            </a:extLst>
          </p:cNvPr>
          <p:cNvCxnSpPr>
            <a:cxnSpLocks/>
          </p:cNvCxnSpPr>
          <p:nvPr/>
        </p:nvCxnSpPr>
        <p:spPr>
          <a:xfrm flipV="1">
            <a:off x="4795033" y="2456897"/>
            <a:ext cx="1295325" cy="236270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7579E35-A465-7D7F-D497-33AB3E408E1B}"/>
              </a:ext>
            </a:extLst>
          </p:cNvPr>
          <p:cNvCxnSpPr>
            <a:endCxn id="46" idx="0"/>
          </p:cNvCxnSpPr>
          <p:nvPr/>
        </p:nvCxnSpPr>
        <p:spPr>
          <a:xfrm>
            <a:off x="6090358" y="2441889"/>
            <a:ext cx="1806779" cy="171052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69" name="video2292112828">
            <a:hlinkClick r:id="" action="ppaction://media"/>
            <a:extLst>
              <a:ext uri="{FF2B5EF4-FFF2-40B4-BE49-F238E27FC236}">
                <a16:creationId xmlns:a16="http://schemas.microsoft.com/office/drawing/2014/main" id="{06DE24AD-ACC0-02B5-4921-F738262D4F5F}"/>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7073175" y="1300272"/>
            <a:ext cx="1694017" cy="1877154"/>
          </a:xfrm>
          <a:prstGeom prst="rect">
            <a:avLst/>
          </a:prstGeom>
        </p:spPr>
      </p:pic>
      <p:sp>
        <p:nvSpPr>
          <p:cNvPr id="3" name="TextBox 2">
            <a:extLst>
              <a:ext uri="{FF2B5EF4-FFF2-40B4-BE49-F238E27FC236}">
                <a16:creationId xmlns:a16="http://schemas.microsoft.com/office/drawing/2014/main" id="{8CCDE926-8684-818A-AFA1-0DF68B9EEE5C}"/>
              </a:ext>
            </a:extLst>
          </p:cNvPr>
          <p:cNvSpPr txBox="1"/>
          <p:nvPr/>
        </p:nvSpPr>
        <p:spPr>
          <a:xfrm>
            <a:off x="420880" y="1099469"/>
            <a:ext cx="3811270" cy="920765"/>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To regularize </a:t>
            </a:r>
            <a:r>
              <a:rPr lang="en-US" sz="1800" b="1" dirty="0" err="1">
                <a:latin typeface="Times New Roman" panose="02020603050405020304" pitchFamily="18" charset="0"/>
                <a:cs typeface="Times New Roman" panose="02020603050405020304" pitchFamily="18" charset="0"/>
              </a:rPr>
              <a:t>t</a:t>
            </a:r>
            <a:r>
              <a:rPr lang="en-US" sz="1800" i="1" baseline="-25000" dirty="0" err="1">
                <a:latin typeface="Times New Roman" panose="02020603050405020304" pitchFamily="18" charset="0"/>
                <a:cs typeface="Times New Roman" panose="02020603050405020304" pitchFamily="18" charset="0"/>
              </a:rPr>
              <a:t>k</a:t>
            </a:r>
            <a:r>
              <a:rPr lang="en-US" sz="1800" dirty="0">
                <a:latin typeface="Arial" panose="020B0604020202020204" pitchFamily="34" charset="0"/>
                <a:cs typeface="Arial" panose="020B0604020202020204" pitchFamily="34" charset="0"/>
              </a:rPr>
              <a:t> for numerical purposes, a bi-linear reversible traction-separation relation is used:</a:t>
            </a:r>
          </a:p>
        </p:txBody>
      </p:sp>
    </p:spTree>
    <p:extLst>
      <p:ext uri="{BB962C8B-B14F-4D97-AF65-F5344CB8AC3E}">
        <p14:creationId xmlns:p14="http://schemas.microsoft.com/office/powerpoint/2010/main" val="354616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75"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9"/>
                </p:tgtEl>
              </p:cMediaNode>
            </p:video>
            <p:seq concurrent="1" nextAc="seek">
              <p:cTn id="8" restart="whenNotActive" fill="hold" evtFilter="cancelBubble" nodeType="interactiveSeq">
                <p:stCondLst>
                  <p:cond evt="onClick" delay="0">
                    <p:tgtEl>
                      <p:spTgt spid="6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9"/>
                                        </p:tgtEl>
                                      </p:cBhvr>
                                    </p:cmd>
                                  </p:childTnLst>
                                </p:cTn>
                              </p:par>
                            </p:childTnLst>
                          </p:cTn>
                        </p:par>
                      </p:childTnLst>
                    </p:cTn>
                  </p:par>
                </p:childTnLst>
              </p:cTn>
              <p:nextCondLst>
                <p:cond evt="onClick" delay="0">
                  <p:tgtEl>
                    <p:spTgt spid="6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Flowchart of Numerical Analysis</a:t>
            </a:r>
            <a:endParaRPr lang="en-US" altLang="ko-KR" sz="1200" b="1" dirty="0">
              <a:solidFill>
                <a:srgbClr val="333399"/>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79440C68-3562-2EB2-5445-6BE910CCEE96}"/>
              </a:ext>
            </a:extLst>
          </p:cNvPr>
          <p:cNvGraphicFramePr/>
          <p:nvPr>
            <p:extLst>
              <p:ext uri="{D42A27DB-BD31-4B8C-83A1-F6EECF244321}">
                <p14:modId xmlns:p14="http://schemas.microsoft.com/office/powerpoint/2010/main" val="2844896142"/>
              </p:ext>
            </p:extLst>
          </p:nvPr>
        </p:nvGraphicFramePr>
        <p:xfrm>
          <a:off x="771787" y="1326871"/>
          <a:ext cx="7600425" cy="4752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FB0FE9F-2071-118C-2EC3-AB92066D5668}"/>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9" name="TextBox 8">
            <a:extLst>
              <a:ext uri="{FF2B5EF4-FFF2-40B4-BE49-F238E27FC236}">
                <a16:creationId xmlns:a16="http://schemas.microsoft.com/office/drawing/2014/main" id="{AD606B9C-C39F-20C8-9CEF-001F0E66F67E}"/>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0" name="TextBox 9">
            <a:extLst>
              <a:ext uri="{FF2B5EF4-FFF2-40B4-BE49-F238E27FC236}">
                <a16:creationId xmlns:a16="http://schemas.microsoft.com/office/drawing/2014/main" id="{47BFB4B0-12A8-773C-8073-03932DBAD6E3}"/>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1" name="TextBox 10">
            <a:extLst>
              <a:ext uri="{FF2B5EF4-FFF2-40B4-BE49-F238E27FC236}">
                <a16:creationId xmlns:a16="http://schemas.microsoft.com/office/drawing/2014/main" id="{465A3BF9-3531-B003-A59C-AEE9473C0C9F}"/>
              </a:ext>
            </a:extLst>
          </p:cNvPr>
          <p:cNvSpPr txBox="1"/>
          <p:nvPr/>
        </p:nvSpPr>
        <p:spPr>
          <a:xfrm>
            <a:off x="3204597" y="-23287"/>
            <a:ext cx="2055106"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Numerical Setup</a:t>
            </a:r>
          </a:p>
        </p:txBody>
      </p:sp>
      <p:sp>
        <p:nvSpPr>
          <p:cNvPr id="12" name="TextBox 11">
            <a:extLst>
              <a:ext uri="{FF2B5EF4-FFF2-40B4-BE49-F238E27FC236}">
                <a16:creationId xmlns:a16="http://schemas.microsoft.com/office/drawing/2014/main" id="{5472C5B5-1DA8-8C38-B073-7C64E60E71D1}"/>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29214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Why MOOSE</a:t>
            </a:r>
            <a:endParaRPr lang="en-US" altLang="ko-KR" sz="1200" b="1" dirty="0">
              <a:solidFill>
                <a:srgbClr val="333399"/>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1591A76-69D0-FCE8-C36A-02D6E1ACFCF8}"/>
              </a:ext>
            </a:extLst>
          </p:cNvPr>
          <p:cNvPicPr>
            <a:picLocks noChangeAspect="1"/>
          </p:cNvPicPr>
          <p:nvPr/>
        </p:nvPicPr>
        <p:blipFill>
          <a:blip r:embed="rId3"/>
          <a:stretch>
            <a:fillRect/>
          </a:stretch>
        </p:blipFill>
        <p:spPr>
          <a:xfrm>
            <a:off x="5381111" y="1427497"/>
            <a:ext cx="3255534" cy="2541775"/>
          </a:xfrm>
          <a:prstGeom prst="rect">
            <a:avLst/>
          </a:prstGeom>
        </p:spPr>
      </p:pic>
      <p:sp>
        <p:nvSpPr>
          <p:cNvPr id="9" name="TextBox 8">
            <a:extLst>
              <a:ext uri="{FF2B5EF4-FFF2-40B4-BE49-F238E27FC236}">
                <a16:creationId xmlns:a16="http://schemas.microsoft.com/office/drawing/2014/main" id="{B15A5955-AC9F-9699-E9AD-C4DAB25F6831}"/>
              </a:ext>
            </a:extLst>
          </p:cNvPr>
          <p:cNvSpPr txBox="1"/>
          <p:nvPr/>
        </p:nvSpPr>
        <p:spPr>
          <a:xfrm>
            <a:off x="507355" y="1221853"/>
            <a:ext cx="4873756" cy="4921284"/>
          </a:xfrm>
          <a:prstGeom prst="rect">
            <a:avLst/>
          </a:prstGeom>
          <a:noFill/>
        </p:spPr>
        <p:txBody>
          <a:bodyPr wrap="square" rtlCol="0">
            <a:spAutoFit/>
          </a:bodyPr>
          <a:lstStyle/>
          <a:p>
            <a:pPr marL="342900" indent="-342900" algn="just">
              <a:lnSpc>
                <a:spcPct val="200000"/>
              </a:lnSpc>
              <a:spcBef>
                <a:spcPts val="0"/>
              </a:spcBef>
              <a:buFont typeface="Wingdings" panose="05000000000000000000" pitchFamily="2" charset="2"/>
              <a:buChar char="ü"/>
            </a:pPr>
            <a:r>
              <a:rPr lang="en-US" dirty="0">
                <a:solidFill>
                  <a:schemeClr val="tx1">
                    <a:lumMod val="50000"/>
                  </a:schemeClr>
                </a:solidFill>
              </a:rPr>
              <a:t>Supports fully coupled or segregated systems</a:t>
            </a:r>
          </a:p>
          <a:p>
            <a:pPr marL="342900" indent="-342900" algn="just">
              <a:lnSpc>
                <a:spcPct val="200000"/>
              </a:lnSpc>
              <a:spcBef>
                <a:spcPts val="0"/>
              </a:spcBef>
              <a:buFont typeface="Wingdings" panose="05000000000000000000" pitchFamily="2" charset="2"/>
              <a:buChar char="ü"/>
            </a:pPr>
            <a:r>
              <a:rPr lang="en-US" dirty="0">
                <a:solidFill>
                  <a:schemeClr val="tx1">
                    <a:lumMod val="50000"/>
                  </a:schemeClr>
                </a:solidFill>
              </a:rPr>
              <a:t>Automatic differentiation (AD)</a:t>
            </a:r>
          </a:p>
          <a:p>
            <a:pPr marL="342900" indent="-342900" algn="just">
              <a:lnSpc>
                <a:spcPct val="200000"/>
              </a:lnSpc>
              <a:spcBef>
                <a:spcPts val="0"/>
              </a:spcBef>
              <a:buFont typeface="Wingdings" panose="05000000000000000000" pitchFamily="2" charset="2"/>
              <a:buChar char="ü"/>
            </a:pPr>
            <a:r>
              <a:rPr lang="en-US" dirty="0">
                <a:solidFill>
                  <a:schemeClr val="tx1">
                    <a:lumMod val="50000"/>
                  </a:schemeClr>
                </a:solidFill>
              </a:rPr>
              <a:t>Unstructured mesh with FEM shapes</a:t>
            </a:r>
          </a:p>
          <a:p>
            <a:pPr marL="342900" indent="-342900" algn="just">
              <a:lnSpc>
                <a:spcPct val="200000"/>
              </a:lnSpc>
              <a:spcBef>
                <a:spcPts val="0"/>
              </a:spcBef>
              <a:buFont typeface="Wingdings" panose="05000000000000000000" pitchFamily="2" charset="2"/>
              <a:buChar char="ü"/>
            </a:pPr>
            <a:r>
              <a:rPr lang="en-US" dirty="0">
                <a:solidFill>
                  <a:schemeClr val="tx1">
                    <a:lumMod val="50000"/>
                  </a:schemeClr>
                </a:solidFill>
              </a:rPr>
              <a:t>Higher order geometry</a:t>
            </a:r>
          </a:p>
          <a:p>
            <a:pPr marL="342900" indent="-342900" algn="just">
              <a:lnSpc>
                <a:spcPct val="200000"/>
              </a:lnSpc>
              <a:spcBef>
                <a:spcPts val="0"/>
              </a:spcBef>
              <a:buFont typeface="Wingdings" panose="05000000000000000000" pitchFamily="2" charset="2"/>
              <a:buChar char="ü"/>
            </a:pPr>
            <a:r>
              <a:rPr lang="en-US" dirty="0">
                <a:solidFill>
                  <a:schemeClr val="tx1">
                    <a:lumMod val="50000"/>
                  </a:schemeClr>
                </a:solidFill>
              </a:rPr>
              <a:t>Mesh adaptivity (refinement and coarsening)</a:t>
            </a:r>
          </a:p>
          <a:p>
            <a:pPr marL="342900" indent="-342900" algn="just">
              <a:lnSpc>
                <a:spcPct val="200000"/>
              </a:lnSpc>
              <a:spcBef>
                <a:spcPts val="0"/>
              </a:spcBef>
              <a:buFont typeface="Wingdings" panose="05000000000000000000" pitchFamily="2" charset="2"/>
              <a:buChar char="ü"/>
            </a:pPr>
            <a:r>
              <a:rPr lang="en-US" dirty="0">
                <a:solidFill>
                  <a:schemeClr val="tx1">
                    <a:lumMod val="50000"/>
                  </a:schemeClr>
                </a:solidFill>
              </a:rPr>
              <a:t>Massively parallel (MPI and threads)</a:t>
            </a:r>
          </a:p>
        </p:txBody>
      </p:sp>
      <p:pic>
        <p:nvPicPr>
          <p:cNvPr id="15" name="Picture 14">
            <a:extLst>
              <a:ext uri="{FF2B5EF4-FFF2-40B4-BE49-F238E27FC236}">
                <a16:creationId xmlns:a16="http://schemas.microsoft.com/office/drawing/2014/main" id="{090143B0-AA99-C3FD-CAD5-2D725CF55F82}"/>
              </a:ext>
            </a:extLst>
          </p:cNvPr>
          <p:cNvPicPr>
            <a:picLocks noChangeAspect="1"/>
          </p:cNvPicPr>
          <p:nvPr/>
        </p:nvPicPr>
        <p:blipFill>
          <a:blip r:embed="rId4"/>
          <a:stretch>
            <a:fillRect/>
          </a:stretch>
        </p:blipFill>
        <p:spPr>
          <a:xfrm>
            <a:off x="5494158" y="4436933"/>
            <a:ext cx="3289411" cy="1706204"/>
          </a:xfrm>
          <a:prstGeom prst="rect">
            <a:avLst/>
          </a:prstGeom>
        </p:spPr>
      </p:pic>
      <p:sp>
        <p:nvSpPr>
          <p:cNvPr id="17" name="TextBox 16">
            <a:extLst>
              <a:ext uri="{FF2B5EF4-FFF2-40B4-BE49-F238E27FC236}">
                <a16:creationId xmlns:a16="http://schemas.microsoft.com/office/drawing/2014/main" id="{271985F0-96AF-D0A3-2830-8968CF1FD48E}"/>
              </a:ext>
            </a:extLst>
          </p:cNvPr>
          <p:cNvSpPr txBox="1"/>
          <p:nvPr/>
        </p:nvSpPr>
        <p:spPr>
          <a:xfrm>
            <a:off x="5952321" y="6358473"/>
            <a:ext cx="2842899" cy="215444"/>
          </a:xfrm>
          <a:prstGeom prst="rect">
            <a:avLst/>
          </a:prstGeom>
          <a:noFill/>
        </p:spPr>
        <p:txBody>
          <a:bodyPr wrap="square">
            <a:spAutoFit/>
          </a:bodyPr>
          <a:lstStyle/>
          <a:p>
            <a:r>
              <a:rPr lang="en-US" sz="800" dirty="0">
                <a:solidFill>
                  <a:schemeClr val="bg1">
                    <a:lumMod val="50000"/>
                  </a:schemeClr>
                </a:solidFill>
              </a:rPr>
              <a:t>[https://mooseframework.inl.gov/workshop/]</a:t>
            </a:r>
          </a:p>
        </p:txBody>
      </p:sp>
      <p:sp>
        <p:nvSpPr>
          <p:cNvPr id="14" name="TextBox 13">
            <a:extLst>
              <a:ext uri="{FF2B5EF4-FFF2-40B4-BE49-F238E27FC236}">
                <a16:creationId xmlns:a16="http://schemas.microsoft.com/office/drawing/2014/main" id="{6C0D0C16-31A0-4A5B-7343-8DB1A39709EA}"/>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16" name="TextBox 15">
            <a:extLst>
              <a:ext uri="{FF2B5EF4-FFF2-40B4-BE49-F238E27FC236}">
                <a16:creationId xmlns:a16="http://schemas.microsoft.com/office/drawing/2014/main" id="{221B0E9E-5965-FF2B-2734-415BFB7DD738}"/>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8" name="TextBox 17">
            <a:extLst>
              <a:ext uri="{FF2B5EF4-FFF2-40B4-BE49-F238E27FC236}">
                <a16:creationId xmlns:a16="http://schemas.microsoft.com/office/drawing/2014/main" id="{599DE1E1-F197-ED80-9131-C2C15FD5A118}"/>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20" name="TextBox 19">
            <a:extLst>
              <a:ext uri="{FF2B5EF4-FFF2-40B4-BE49-F238E27FC236}">
                <a16:creationId xmlns:a16="http://schemas.microsoft.com/office/drawing/2014/main" id="{6738A2D3-D119-99EF-9FFC-9851BB9BC9DC}"/>
              </a:ext>
            </a:extLst>
          </p:cNvPr>
          <p:cNvSpPr txBox="1"/>
          <p:nvPr/>
        </p:nvSpPr>
        <p:spPr>
          <a:xfrm>
            <a:off x="3204597" y="-23287"/>
            <a:ext cx="2055106"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Numerical Setup</a:t>
            </a:r>
          </a:p>
        </p:txBody>
      </p:sp>
      <p:sp>
        <p:nvSpPr>
          <p:cNvPr id="21" name="TextBox 20">
            <a:extLst>
              <a:ext uri="{FF2B5EF4-FFF2-40B4-BE49-F238E27FC236}">
                <a16:creationId xmlns:a16="http://schemas.microsoft.com/office/drawing/2014/main" id="{33B3473D-134F-EC64-5838-0335DDB560D2}"/>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3478073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Validation of Terzaghi’s Consolidation</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493C927-749A-3119-6E6D-C345C118EB41}"/>
              </a:ext>
            </a:extLst>
          </p:cNvPr>
          <p:cNvSpPr txBox="1"/>
          <p:nvPr/>
        </p:nvSpPr>
        <p:spPr>
          <a:xfrm>
            <a:off x="507355" y="1227639"/>
            <a:ext cx="8076922" cy="400110"/>
          </a:xfrm>
          <a:prstGeom prst="rect">
            <a:avLst/>
          </a:prstGeom>
          <a:noFill/>
        </p:spPr>
        <p:txBody>
          <a:bodyPr wrap="square" rtlCol="0">
            <a:spAutoFit/>
          </a:bodyPr>
          <a:lstStyle/>
          <a:p>
            <a:pPr algn="just"/>
            <a:r>
              <a:rPr lang="en-US" b="1" dirty="0"/>
              <a:t>Geometry, Material Properties and Boundary Conditions</a:t>
            </a:r>
          </a:p>
        </p:txBody>
      </p:sp>
      <p:sp>
        <p:nvSpPr>
          <p:cNvPr id="2" name="Rectangle 1">
            <a:extLst>
              <a:ext uri="{FF2B5EF4-FFF2-40B4-BE49-F238E27FC236}">
                <a16:creationId xmlns:a16="http://schemas.microsoft.com/office/drawing/2014/main" id="{C421CC74-DFD6-1F7A-2FE9-084C2C01B1CF}"/>
              </a:ext>
            </a:extLst>
          </p:cNvPr>
          <p:cNvSpPr/>
          <p:nvPr/>
        </p:nvSpPr>
        <p:spPr>
          <a:xfrm>
            <a:off x="5598286" y="2937784"/>
            <a:ext cx="1018903" cy="263869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F84B9969-8584-B1EF-D251-C256D7E9EE20}"/>
              </a:ext>
            </a:extLst>
          </p:cNvPr>
          <p:cNvCxnSpPr/>
          <p:nvPr/>
        </p:nvCxnSpPr>
        <p:spPr>
          <a:xfrm>
            <a:off x="6781326" y="2924819"/>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CEE315-0B64-4752-569C-1A03D196EAB8}"/>
              </a:ext>
            </a:extLst>
          </p:cNvPr>
          <p:cNvCxnSpPr/>
          <p:nvPr/>
        </p:nvCxnSpPr>
        <p:spPr>
          <a:xfrm>
            <a:off x="6766750" y="5575475"/>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A1FDFA-4064-E85F-D49C-F375EBCB60EB}"/>
              </a:ext>
            </a:extLst>
          </p:cNvPr>
          <p:cNvCxnSpPr>
            <a:cxnSpLocks/>
          </p:cNvCxnSpPr>
          <p:nvPr/>
        </p:nvCxnSpPr>
        <p:spPr>
          <a:xfrm rot="16200000">
            <a:off x="5385006" y="5890088"/>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7E5F60-CF6A-BF39-A1AD-A0446FAC7D8E}"/>
              </a:ext>
            </a:extLst>
          </p:cNvPr>
          <p:cNvCxnSpPr>
            <a:cxnSpLocks/>
          </p:cNvCxnSpPr>
          <p:nvPr/>
        </p:nvCxnSpPr>
        <p:spPr>
          <a:xfrm rot="16200000">
            <a:off x="6393867" y="5890088"/>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473CA7-4275-41CC-6AEF-3E1FB174E15D}"/>
              </a:ext>
            </a:extLst>
          </p:cNvPr>
          <p:cNvCxnSpPr>
            <a:cxnSpLocks/>
          </p:cNvCxnSpPr>
          <p:nvPr/>
        </p:nvCxnSpPr>
        <p:spPr>
          <a:xfrm>
            <a:off x="7004649" y="2924819"/>
            <a:ext cx="0" cy="264854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84DBE7-D5D2-A6AD-0A2F-22D00A9CEC58}"/>
              </a:ext>
            </a:extLst>
          </p:cNvPr>
          <p:cNvCxnSpPr>
            <a:cxnSpLocks/>
          </p:cNvCxnSpPr>
          <p:nvPr/>
        </p:nvCxnSpPr>
        <p:spPr>
          <a:xfrm>
            <a:off x="5598287" y="5890088"/>
            <a:ext cx="1018903" cy="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233B11-1F40-8F6A-4011-47BD822A902C}"/>
              </a:ext>
            </a:extLst>
          </p:cNvPr>
          <p:cNvCxnSpPr>
            <a:cxnSpLocks/>
          </p:cNvCxnSpPr>
          <p:nvPr/>
        </p:nvCxnSpPr>
        <p:spPr>
          <a:xfrm flipV="1">
            <a:off x="5510119" y="5553251"/>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C7D251-0FF8-7090-B034-D884BE7C255A}"/>
              </a:ext>
            </a:extLst>
          </p:cNvPr>
          <p:cNvCxnSpPr>
            <a:cxnSpLocks/>
          </p:cNvCxnSpPr>
          <p:nvPr/>
        </p:nvCxnSpPr>
        <p:spPr>
          <a:xfrm flipV="1">
            <a:off x="5725938" y="5557755"/>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B7D928-6F63-845C-C1C0-3A59A2CA9630}"/>
              </a:ext>
            </a:extLst>
          </p:cNvPr>
          <p:cNvCxnSpPr>
            <a:cxnSpLocks/>
          </p:cNvCxnSpPr>
          <p:nvPr/>
        </p:nvCxnSpPr>
        <p:spPr>
          <a:xfrm flipV="1">
            <a:off x="5941757" y="5556432"/>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A2A280-9728-939C-50C8-56A483D1D2AF}"/>
              </a:ext>
            </a:extLst>
          </p:cNvPr>
          <p:cNvCxnSpPr>
            <a:cxnSpLocks/>
          </p:cNvCxnSpPr>
          <p:nvPr/>
        </p:nvCxnSpPr>
        <p:spPr>
          <a:xfrm flipV="1">
            <a:off x="6159515" y="5555815"/>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695B31-631B-2CAF-E3DE-8521FA3776F5}"/>
              </a:ext>
            </a:extLst>
          </p:cNvPr>
          <p:cNvCxnSpPr>
            <a:cxnSpLocks/>
          </p:cNvCxnSpPr>
          <p:nvPr/>
        </p:nvCxnSpPr>
        <p:spPr>
          <a:xfrm flipV="1">
            <a:off x="6515510" y="5559666"/>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39FDAE-4E2A-A058-FD72-A3685D6054D9}"/>
              </a:ext>
            </a:extLst>
          </p:cNvPr>
          <p:cNvCxnSpPr>
            <a:cxnSpLocks/>
          </p:cNvCxnSpPr>
          <p:nvPr/>
        </p:nvCxnSpPr>
        <p:spPr>
          <a:xfrm flipV="1">
            <a:off x="6335577" y="5567154"/>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95A42E2-C0DF-B916-0458-0E87C62FE11F}"/>
              </a:ext>
            </a:extLst>
          </p:cNvPr>
          <p:cNvGrpSpPr/>
          <p:nvPr/>
        </p:nvGrpSpPr>
        <p:grpSpPr>
          <a:xfrm rot="5400000">
            <a:off x="5345223" y="4161108"/>
            <a:ext cx="261254" cy="230779"/>
            <a:chOff x="3648891" y="3335383"/>
            <a:chExt cx="339632" cy="357052"/>
          </a:xfrm>
        </p:grpSpPr>
        <p:sp>
          <p:nvSpPr>
            <p:cNvPr id="38" name="Isosceles Triangle 37">
              <a:extLst>
                <a:ext uri="{FF2B5EF4-FFF2-40B4-BE49-F238E27FC236}">
                  <a16:creationId xmlns:a16="http://schemas.microsoft.com/office/drawing/2014/main" id="{61B6B43F-DA3F-C69A-D180-5C96087E37C3}"/>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CCC9C75-1D29-0889-6EB5-A656473B91A3}"/>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2BD50CF6-5197-4EB3-6F32-11011C8BD67B}"/>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2135EA25-4B83-7A46-1E08-14C8DC704FF5}"/>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EA09A629-CA0D-1454-1C1D-88397FDB726E}"/>
              </a:ext>
            </a:extLst>
          </p:cNvPr>
          <p:cNvGrpSpPr/>
          <p:nvPr/>
        </p:nvGrpSpPr>
        <p:grpSpPr>
          <a:xfrm rot="16200000" flipH="1">
            <a:off x="6601953" y="4160790"/>
            <a:ext cx="261254" cy="230779"/>
            <a:chOff x="3648891" y="3335383"/>
            <a:chExt cx="339632" cy="357052"/>
          </a:xfrm>
        </p:grpSpPr>
        <p:sp>
          <p:nvSpPr>
            <p:cNvPr id="49" name="Isosceles Triangle 48">
              <a:extLst>
                <a:ext uri="{FF2B5EF4-FFF2-40B4-BE49-F238E27FC236}">
                  <a16:creationId xmlns:a16="http://schemas.microsoft.com/office/drawing/2014/main" id="{BA3186A3-723A-6656-75BF-A072DF3C43A5}"/>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08612F5A-FE01-DFD1-BD37-E822C4BE3604}"/>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F3AFA68B-2C1A-D79D-A0AA-DE8428816687}"/>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0CC6A35-FAC8-BE60-B865-374085DB2CCD}"/>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TextBox 57">
            <a:extLst>
              <a:ext uri="{FF2B5EF4-FFF2-40B4-BE49-F238E27FC236}">
                <a16:creationId xmlns:a16="http://schemas.microsoft.com/office/drawing/2014/main" id="{6D0DE57B-A731-7DAC-310D-C978A424D661}"/>
              </a:ext>
            </a:extLst>
          </p:cNvPr>
          <p:cNvSpPr txBox="1"/>
          <p:nvPr/>
        </p:nvSpPr>
        <p:spPr>
          <a:xfrm>
            <a:off x="6933193" y="3821492"/>
            <a:ext cx="654860" cy="338554"/>
          </a:xfrm>
          <a:prstGeom prst="rect">
            <a:avLst/>
          </a:prstGeom>
          <a:noFill/>
        </p:spPr>
        <p:txBody>
          <a:bodyPr wrap="square" rtlCol="0">
            <a:spAutoFit/>
          </a:bodyPr>
          <a:lstStyle/>
          <a:p>
            <a:pPr algn="ctr"/>
            <a:r>
              <a:rPr lang="en-US" sz="1600" dirty="0"/>
              <a:t>30 m</a:t>
            </a:r>
          </a:p>
        </p:txBody>
      </p:sp>
      <p:sp>
        <p:nvSpPr>
          <p:cNvPr id="59" name="TextBox 58">
            <a:extLst>
              <a:ext uri="{FF2B5EF4-FFF2-40B4-BE49-F238E27FC236}">
                <a16:creationId xmlns:a16="http://schemas.microsoft.com/office/drawing/2014/main" id="{20362D8A-2FC0-C2C2-37EF-53D4E615C249}"/>
              </a:ext>
            </a:extLst>
          </p:cNvPr>
          <p:cNvSpPr txBox="1"/>
          <p:nvPr/>
        </p:nvSpPr>
        <p:spPr>
          <a:xfrm>
            <a:off x="5735887" y="5944134"/>
            <a:ext cx="743700" cy="338554"/>
          </a:xfrm>
          <a:prstGeom prst="rect">
            <a:avLst/>
          </a:prstGeom>
          <a:noFill/>
        </p:spPr>
        <p:txBody>
          <a:bodyPr wrap="square" rtlCol="0">
            <a:spAutoFit/>
          </a:bodyPr>
          <a:lstStyle/>
          <a:p>
            <a:pPr algn="ctr"/>
            <a:r>
              <a:rPr lang="en-US" sz="1600" dirty="0"/>
              <a:t>7.5 m</a:t>
            </a:r>
          </a:p>
        </p:txBody>
      </p:sp>
      <p:cxnSp>
        <p:nvCxnSpPr>
          <p:cNvPr id="194" name="Straight Arrow Connector 193">
            <a:extLst>
              <a:ext uri="{FF2B5EF4-FFF2-40B4-BE49-F238E27FC236}">
                <a16:creationId xmlns:a16="http://schemas.microsoft.com/office/drawing/2014/main" id="{B1841E5D-80E1-0909-0FC9-5088C5F1C1ED}"/>
              </a:ext>
            </a:extLst>
          </p:cNvPr>
          <p:cNvCxnSpPr>
            <a:cxnSpLocks/>
          </p:cNvCxnSpPr>
          <p:nvPr/>
        </p:nvCxnSpPr>
        <p:spPr>
          <a:xfrm>
            <a:off x="5608329" y="2521909"/>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C6B94FE-E4E2-D8C6-B682-04E9BFE97F2A}"/>
              </a:ext>
            </a:extLst>
          </p:cNvPr>
          <p:cNvCxnSpPr>
            <a:cxnSpLocks/>
          </p:cNvCxnSpPr>
          <p:nvPr/>
        </p:nvCxnSpPr>
        <p:spPr>
          <a:xfrm>
            <a:off x="6617190" y="2530238"/>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5676C-847B-49D2-CA5D-D88C9404D2F4}"/>
              </a:ext>
            </a:extLst>
          </p:cNvPr>
          <p:cNvCxnSpPr>
            <a:cxnSpLocks/>
          </p:cNvCxnSpPr>
          <p:nvPr/>
        </p:nvCxnSpPr>
        <p:spPr>
          <a:xfrm>
            <a:off x="6122132" y="2530238"/>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7A0B6DC2-1A59-2B53-C35B-753C7DE3C64F}"/>
              </a:ext>
            </a:extLst>
          </p:cNvPr>
          <p:cNvSpPr txBox="1"/>
          <p:nvPr/>
        </p:nvSpPr>
        <p:spPr>
          <a:xfrm>
            <a:off x="5787665" y="2157188"/>
            <a:ext cx="743700" cy="338554"/>
          </a:xfrm>
          <a:prstGeom prst="rect">
            <a:avLst/>
          </a:prstGeom>
          <a:noFill/>
        </p:spPr>
        <p:txBody>
          <a:bodyPr wrap="square" rtlCol="0">
            <a:spAutoFit/>
          </a:bodyPr>
          <a:lstStyle/>
          <a:p>
            <a:pPr algn="ctr"/>
            <a:r>
              <a:rPr lang="en-US" sz="1600" dirty="0"/>
              <a:t>t</a:t>
            </a:r>
            <a:r>
              <a:rPr lang="en-US" sz="1600" baseline="-25000" dirty="0"/>
              <a:t>y</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667142B0-5297-11E0-0C37-91DC31C8B6BF}"/>
                  </a:ext>
                </a:extLst>
              </p:cNvPr>
              <p:cNvGraphicFramePr>
                <a:graphicFrameLocks noGrp="1"/>
              </p:cNvGraphicFramePr>
              <p:nvPr>
                <p:extLst>
                  <p:ext uri="{D42A27DB-BD31-4B8C-83A1-F6EECF244321}">
                    <p14:modId xmlns:p14="http://schemas.microsoft.com/office/powerpoint/2010/main" val="244671603"/>
                  </p:ext>
                </p:extLst>
              </p:nvPr>
            </p:nvGraphicFramePr>
            <p:xfrm>
              <a:off x="597356" y="5301991"/>
              <a:ext cx="4747796" cy="741680"/>
            </p:xfrm>
            <a:graphic>
              <a:graphicData uri="http://schemas.openxmlformats.org/drawingml/2006/table">
                <a:tbl>
                  <a:tblPr firstRow="1" bandRow="1">
                    <a:tableStyleId>{5940675A-B579-460E-94D1-54222C63F5DA}</a:tableStyleId>
                  </a:tblPr>
                  <a:tblGrid>
                    <a:gridCol w="1020527">
                      <a:extLst>
                        <a:ext uri="{9D8B030D-6E8A-4147-A177-3AD203B41FA5}">
                          <a16:colId xmlns:a16="http://schemas.microsoft.com/office/drawing/2014/main" val="4107177879"/>
                        </a:ext>
                      </a:extLst>
                    </a:gridCol>
                    <a:gridCol w="574766">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436915">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(kPa)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(kPa)</a:t>
                          </a:r>
                        </a:p>
                      </a:txBody>
                      <a:tcPr/>
                    </a:tc>
                    <a:tc>
                      <a:txBody>
                        <a:bodyPr/>
                        <a:lstStyle/>
                        <a:p>
                          <a:pPr algn="ctr"/>
                          <a14:m>
                            <m:oMath xmlns:m="http://schemas.openxmlformats.org/officeDocument/2006/math">
                              <m:acc>
                                <m:accPr>
                                  <m:chr m:val="̅"/>
                                  <m:ctrlPr>
                                    <a:rPr lang="en-US" sz="1600" b="1" i="1" smtClean="0">
                                      <a:solidFill>
                                        <a:schemeClr val="tx1">
                                          <a:lumMod val="50000"/>
                                        </a:schemeClr>
                                      </a:solidFill>
                                      <a:latin typeface="Cambria Math" panose="02040503050406030204" pitchFamily="18" charset="0"/>
                                      <a:cs typeface="Arial" panose="020B0604020202020204" pitchFamily="34" charset="0"/>
                                    </a:rPr>
                                  </m:ctrlPr>
                                </m:accPr>
                                <m:e>
                                  <m:r>
                                    <a:rPr lang="en-US" sz="1600" b="1" i="1" smtClean="0">
                                      <a:solidFill>
                                        <a:schemeClr val="tx1">
                                          <a:lumMod val="50000"/>
                                        </a:schemeClr>
                                      </a:solidFill>
                                      <a:latin typeface="Cambria Math" panose="02040503050406030204" pitchFamily="18" charset="0"/>
                                      <a:cs typeface="Arial" panose="020B0604020202020204" pitchFamily="34" charset="0"/>
                                    </a:rPr>
                                    <m:t>𝒌</m:t>
                                  </m:r>
                                </m:e>
                              </m:acc>
                            </m:oMath>
                          </a14:m>
                          <a:r>
                            <a:rPr lang="en-US" sz="1600" b="1" dirty="0">
                              <a:solidFill>
                                <a:schemeClr val="tx1">
                                  <a:lumMod val="50000"/>
                                </a:schemeClr>
                              </a:solidFill>
                              <a:latin typeface="Arial" panose="020B0604020202020204" pitchFamily="34" charset="0"/>
                              <a:cs typeface="Arial" panose="020B0604020202020204" pitchFamily="34" charset="0"/>
                            </a:rPr>
                            <a:t> (m</a:t>
                          </a:r>
                          <a:r>
                            <a:rPr lang="en-US" sz="1600" b="1" baseline="30000" dirty="0">
                              <a:solidFill>
                                <a:schemeClr val="tx1">
                                  <a:lumMod val="50000"/>
                                </a:schemeClr>
                              </a:solidFill>
                              <a:latin typeface="Arial" panose="020B0604020202020204" pitchFamily="34" charset="0"/>
                              <a:cs typeface="Arial" panose="020B0604020202020204" pitchFamily="34" charset="0"/>
                            </a:rPr>
                            <a:t>4</a:t>
                          </a:r>
                          <a:r>
                            <a:rPr lang="en-US" sz="1600" b="1" dirty="0">
                              <a:solidFill>
                                <a:schemeClr val="tx1">
                                  <a:lumMod val="50000"/>
                                </a:schemeClr>
                              </a:solidFill>
                              <a:latin typeface="Arial" panose="020B0604020202020204" pitchFamily="34" charset="0"/>
                              <a:cs typeface="Arial" panose="020B0604020202020204" pitchFamily="34" charset="0"/>
                            </a:rPr>
                            <a:t>/(kN-s))</a:t>
                          </a: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30 x 10</a:t>
                          </a:r>
                          <a:r>
                            <a:rPr lang="en-US" sz="1600" baseline="30000" dirty="0">
                              <a:solidFill>
                                <a:schemeClr val="tx1">
                                  <a:lumMod val="50000"/>
                                </a:schemeClr>
                              </a:solidFill>
                              <a:latin typeface="Arial" panose="020B0604020202020204" pitchFamily="34" charset="0"/>
                              <a:cs typeface="Arial" panose="020B0604020202020204" pitchFamily="34" charset="0"/>
                            </a:rPr>
                            <a:t>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Choice>
        <mc:Fallback xmlns="">
          <p:graphicFrame>
            <p:nvGraphicFramePr>
              <p:cNvPr id="4" name="Table 3">
                <a:extLst>
                  <a:ext uri="{FF2B5EF4-FFF2-40B4-BE49-F238E27FC236}">
                    <a16:creationId xmlns:a16="http://schemas.microsoft.com/office/drawing/2014/main" id="{667142B0-5297-11E0-0C37-91DC31C8B6BF}"/>
                  </a:ext>
                </a:extLst>
              </p:cNvPr>
              <p:cNvGraphicFramePr>
                <a:graphicFrameLocks noGrp="1"/>
              </p:cNvGraphicFramePr>
              <p:nvPr>
                <p:extLst>
                  <p:ext uri="{D42A27DB-BD31-4B8C-83A1-F6EECF244321}">
                    <p14:modId xmlns:p14="http://schemas.microsoft.com/office/powerpoint/2010/main" val="244671603"/>
                  </p:ext>
                </p:extLst>
              </p:nvPr>
            </p:nvGraphicFramePr>
            <p:xfrm>
              <a:off x="597356" y="5301991"/>
              <a:ext cx="4747796" cy="741680"/>
            </p:xfrm>
            <a:graphic>
              <a:graphicData uri="http://schemas.openxmlformats.org/drawingml/2006/table">
                <a:tbl>
                  <a:tblPr firstRow="1" bandRow="1">
                    <a:tableStyleId>{5940675A-B579-460E-94D1-54222C63F5DA}</a:tableStyleId>
                  </a:tblPr>
                  <a:tblGrid>
                    <a:gridCol w="1020527">
                      <a:extLst>
                        <a:ext uri="{9D8B030D-6E8A-4147-A177-3AD203B41FA5}">
                          <a16:colId xmlns:a16="http://schemas.microsoft.com/office/drawing/2014/main" val="4107177879"/>
                        </a:ext>
                      </a:extLst>
                    </a:gridCol>
                    <a:gridCol w="574766">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436915">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(kPa)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(kPa)</a:t>
                          </a:r>
                        </a:p>
                      </a:txBody>
                      <a:tcPr/>
                    </a:tc>
                    <a:tc>
                      <a:txBody>
                        <a:bodyPr/>
                        <a:lstStyle/>
                        <a:p>
                          <a:endParaRPr lang="en-US"/>
                        </a:p>
                      </a:txBody>
                      <a:tcPr>
                        <a:blipFill>
                          <a:blip r:embed="rId3"/>
                          <a:stretch>
                            <a:fillRect l="-230932" t="-3226" r="-847" b="-109677"/>
                          </a:stretch>
                        </a:blipFill>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30 x 10</a:t>
                          </a:r>
                          <a:r>
                            <a:rPr lang="en-US" sz="1600" baseline="30000" dirty="0">
                              <a:solidFill>
                                <a:schemeClr val="tx1">
                                  <a:lumMod val="50000"/>
                                </a:schemeClr>
                              </a:solidFill>
                              <a:latin typeface="Arial" panose="020B0604020202020204" pitchFamily="34" charset="0"/>
                              <a:cs typeface="Arial" panose="020B0604020202020204" pitchFamily="34" charset="0"/>
                            </a:rPr>
                            <a:t>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Fallback>
      </mc:AlternateContent>
      <p:pic>
        <p:nvPicPr>
          <p:cNvPr id="8" name="Picture 7">
            <a:extLst>
              <a:ext uri="{FF2B5EF4-FFF2-40B4-BE49-F238E27FC236}">
                <a16:creationId xmlns:a16="http://schemas.microsoft.com/office/drawing/2014/main" id="{EF4FB15A-5224-D095-271A-FD4926CE5E30}"/>
              </a:ext>
            </a:extLst>
          </p:cNvPr>
          <p:cNvPicPr>
            <a:picLocks noChangeAspect="1"/>
          </p:cNvPicPr>
          <p:nvPr/>
        </p:nvPicPr>
        <p:blipFill>
          <a:blip r:embed="rId4"/>
          <a:stretch>
            <a:fillRect/>
          </a:stretch>
        </p:blipFill>
        <p:spPr>
          <a:xfrm>
            <a:off x="455116" y="2821460"/>
            <a:ext cx="3671141" cy="2137674"/>
          </a:xfrm>
          <a:prstGeom prst="rect">
            <a:avLst/>
          </a:prstGeom>
        </p:spPr>
      </p:pic>
      <p:sp>
        <p:nvSpPr>
          <p:cNvPr id="16" name="TextBox 15">
            <a:extLst>
              <a:ext uri="{FF2B5EF4-FFF2-40B4-BE49-F238E27FC236}">
                <a16:creationId xmlns:a16="http://schemas.microsoft.com/office/drawing/2014/main" id="{4BD5D36F-D970-A918-04F8-7706A0AC1E37}"/>
              </a:ext>
            </a:extLst>
          </p:cNvPr>
          <p:cNvSpPr txBox="1"/>
          <p:nvPr/>
        </p:nvSpPr>
        <p:spPr>
          <a:xfrm>
            <a:off x="2087881" y="6502008"/>
            <a:ext cx="6831874" cy="215444"/>
          </a:xfrm>
          <a:prstGeom prst="rect">
            <a:avLst/>
          </a:prstGeom>
          <a:noFill/>
        </p:spPr>
        <p:txBody>
          <a:bodyPr wrap="square">
            <a:spAutoFit/>
          </a:bodyPr>
          <a:lstStyle/>
          <a:p>
            <a:r>
              <a:rPr lang="en-US" sz="800" dirty="0">
                <a:solidFill>
                  <a:schemeClr val="bg1">
                    <a:lumMod val="50000"/>
                  </a:schemeClr>
                </a:solidFill>
              </a:rPr>
              <a:t>[Anandarajah, A. (2011). Computational methods in elasticity and plasticity: solids and porous media. Springer Science &amp; Business Media.]</a:t>
            </a:r>
          </a:p>
        </p:txBody>
      </p:sp>
      <p:sp>
        <p:nvSpPr>
          <p:cNvPr id="3" name="Rectangle 1">
            <a:extLst>
              <a:ext uri="{FF2B5EF4-FFF2-40B4-BE49-F238E27FC236}">
                <a16:creationId xmlns:a16="http://schemas.microsoft.com/office/drawing/2014/main" id="{30020DBC-1C23-14E2-D7A2-D3727FC2E2C4}"/>
              </a:ext>
            </a:extLst>
          </p:cNvPr>
          <p:cNvSpPr>
            <a:spLocks noChangeArrowheads="1"/>
          </p:cNvSpPr>
          <p:nvPr/>
        </p:nvSpPr>
        <p:spPr bwMode="auto">
          <a:xfrm>
            <a:off x="507355" y="1741036"/>
            <a:ext cx="81570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A </a:t>
            </a:r>
            <a:r>
              <a:rPr kumimoji="0" lang="en-US" altLang="en-US" sz="1600" b="0" i="0" u="none" strike="noStrike" cap="none" normalizeH="0" baseline="0" dirty="0">
                <a:ln>
                  <a:noFill/>
                </a:ln>
                <a:solidFill>
                  <a:schemeClr val="accent2"/>
                </a:solidFill>
                <a:effectLst/>
                <a:latin typeface="Arial" panose="020B0604020202020204" pitchFamily="34" charset="0"/>
              </a:rPr>
              <a:t>linear elastic, saturated soil deposit </a:t>
            </a:r>
            <a:r>
              <a:rPr kumimoji="0" lang="en-US" altLang="en-US" sz="1600" b="0" i="0" u="none" strike="noStrike" cap="none" normalizeH="0" baseline="0" dirty="0">
                <a:ln>
                  <a:noFill/>
                </a:ln>
                <a:solidFill>
                  <a:schemeClr val="tx1"/>
                </a:solidFill>
                <a:effectLst/>
                <a:latin typeface="Arial" panose="020B0604020202020204" pitchFamily="34" charset="0"/>
              </a:rPr>
              <a:t>is </a:t>
            </a:r>
            <a:r>
              <a:rPr kumimoji="0" lang="en-US" altLang="en-US" sz="1600" b="0" i="0" u="none" strike="noStrike" cap="none" normalizeH="0" baseline="0" dirty="0">
                <a:ln>
                  <a:noFill/>
                </a:ln>
                <a:solidFill>
                  <a:schemeClr val="accent2"/>
                </a:solidFill>
                <a:effectLst/>
                <a:latin typeface="Arial" panose="020B0604020202020204" pitchFamily="34" charset="0"/>
              </a:rPr>
              <a:t>subjected to a surface pressure of t</a:t>
            </a:r>
            <a:r>
              <a:rPr kumimoji="0" lang="en-US" altLang="en-US" sz="1600" b="0" i="0" u="none" strike="noStrike" cap="none" normalizeH="0" baseline="-25000" dirty="0">
                <a:ln>
                  <a:noFill/>
                </a:ln>
                <a:solidFill>
                  <a:schemeClr val="accent2"/>
                </a:solidFill>
                <a:effectLst/>
                <a:latin typeface="Arial" panose="020B0604020202020204" pitchFamily="34" charset="0"/>
              </a:rPr>
              <a:t>y</a:t>
            </a:r>
            <a:r>
              <a:rPr kumimoji="0" lang="en-US" altLang="en-US" sz="1600" b="0" i="0" u="none" strike="noStrike" cap="none" normalizeH="0" baseline="0" dirty="0">
                <a:ln>
                  <a:noFill/>
                </a:ln>
                <a:solidFill>
                  <a:schemeClr val="accent2"/>
                </a:solidFill>
                <a:effectLst/>
                <a:latin typeface="Arial" panose="020B0604020202020204" pitchFamily="34" charset="0"/>
              </a:rPr>
              <a:t> kPa</a:t>
            </a: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sp>
        <p:nvSpPr>
          <p:cNvPr id="6" name="Rectangle 1">
            <a:extLst>
              <a:ext uri="{FF2B5EF4-FFF2-40B4-BE49-F238E27FC236}">
                <a16:creationId xmlns:a16="http://schemas.microsoft.com/office/drawing/2014/main" id="{198A7B25-B019-4B17-7739-190CBA6BE09C}"/>
              </a:ext>
            </a:extLst>
          </p:cNvPr>
          <p:cNvSpPr>
            <a:spLocks noChangeArrowheads="1"/>
          </p:cNvSpPr>
          <p:nvPr/>
        </p:nvSpPr>
        <p:spPr bwMode="auto">
          <a:xfrm>
            <a:off x="507355" y="2509738"/>
            <a:ext cx="49866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0" i="0" u="none" strike="noStrike" cap="none" normalizeH="0" baseline="0" dirty="0">
                <a:ln>
                  <a:noFill/>
                </a:ln>
                <a:solidFill>
                  <a:schemeClr val="accent2"/>
                </a:solidFill>
                <a:effectLst/>
                <a:latin typeface="Arial" panose="020B0604020202020204" pitchFamily="34" charset="0"/>
              </a:rPr>
              <a:t>time-variation of t</a:t>
            </a:r>
            <a:r>
              <a:rPr kumimoji="0" lang="en-US" altLang="en-US" sz="1600" b="0" i="0" u="none" strike="noStrike" cap="none" normalizeH="0" baseline="-25000" dirty="0">
                <a:ln>
                  <a:noFill/>
                </a:ln>
                <a:solidFill>
                  <a:schemeClr val="accent2"/>
                </a:solidFill>
                <a:effectLst/>
                <a:latin typeface="Arial" panose="020B0604020202020204" pitchFamily="34" charset="0"/>
              </a:rPr>
              <a:t>y</a:t>
            </a:r>
            <a:r>
              <a:rPr kumimoji="0" lang="en-US" altLang="en-US" sz="1600" b="0" i="0" u="none" strike="noStrike" cap="none" normalizeH="0" baseline="0" dirty="0">
                <a:ln>
                  <a:noFill/>
                </a:ln>
                <a:solidFill>
                  <a:schemeClr val="accent2"/>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can be expressed as,</a:t>
            </a:r>
          </a:p>
        </p:txBody>
      </p:sp>
      <p:pic>
        <p:nvPicPr>
          <p:cNvPr id="5" name="Picture 4">
            <a:extLst>
              <a:ext uri="{FF2B5EF4-FFF2-40B4-BE49-F238E27FC236}">
                <a16:creationId xmlns:a16="http://schemas.microsoft.com/office/drawing/2014/main" id="{2FEF4486-7CA3-F9AE-6599-93E7EF1ACDAC}"/>
              </a:ext>
            </a:extLst>
          </p:cNvPr>
          <p:cNvPicPr>
            <a:picLocks noChangeAspect="1"/>
          </p:cNvPicPr>
          <p:nvPr/>
        </p:nvPicPr>
        <p:blipFill>
          <a:blip r:embed="rId5"/>
          <a:stretch>
            <a:fillRect/>
          </a:stretch>
        </p:blipFill>
        <p:spPr>
          <a:xfrm>
            <a:off x="7540225" y="2461206"/>
            <a:ext cx="1333464" cy="3746606"/>
          </a:xfrm>
          <a:prstGeom prst="rect">
            <a:avLst/>
          </a:prstGeom>
        </p:spPr>
      </p:pic>
      <p:sp>
        <p:nvSpPr>
          <p:cNvPr id="15" name="TextBox 14">
            <a:extLst>
              <a:ext uri="{FF2B5EF4-FFF2-40B4-BE49-F238E27FC236}">
                <a16:creationId xmlns:a16="http://schemas.microsoft.com/office/drawing/2014/main" id="{7B13DEAD-CFC5-EF70-D4C9-7E105E988A82}"/>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22" name="TextBox 21">
            <a:extLst>
              <a:ext uri="{FF2B5EF4-FFF2-40B4-BE49-F238E27FC236}">
                <a16:creationId xmlns:a16="http://schemas.microsoft.com/office/drawing/2014/main" id="{B063DDA8-D74F-5421-F480-23D456C680A2}"/>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23" name="TextBox 22">
            <a:extLst>
              <a:ext uri="{FF2B5EF4-FFF2-40B4-BE49-F238E27FC236}">
                <a16:creationId xmlns:a16="http://schemas.microsoft.com/office/drawing/2014/main" id="{E028B2FA-CF71-C9EF-4089-F06864D549F2}"/>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24" name="TextBox 23">
            <a:extLst>
              <a:ext uri="{FF2B5EF4-FFF2-40B4-BE49-F238E27FC236}">
                <a16:creationId xmlns:a16="http://schemas.microsoft.com/office/drawing/2014/main" id="{919DB2E8-5C66-4436-CB68-BBAEFD38C5DF}"/>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26" name="TextBox 25">
            <a:extLst>
              <a:ext uri="{FF2B5EF4-FFF2-40B4-BE49-F238E27FC236}">
                <a16:creationId xmlns:a16="http://schemas.microsoft.com/office/drawing/2014/main" id="{032E263B-C0BA-85D3-E155-777DF5CF2A30}"/>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26884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Validation of Terzaghi’s Consolidation </a:t>
            </a:r>
            <a:r>
              <a:rPr lang="en-US" altLang="ko-KR" sz="1200" b="1" dirty="0">
                <a:solidFill>
                  <a:srgbClr val="333399"/>
                </a:solidFill>
                <a:latin typeface="Arial" panose="020B0604020202020204" pitchFamily="34" charset="0"/>
                <a:cs typeface="Arial" panose="020B0604020202020204" pitchFamily="34" charset="0"/>
              </a:rPr>
              <a:t>(Cont’d)</a:t>
            </a:r>
          </a:p>
        </p:txBody>
      </p:sp>
      <p:sp>
        <p:nvSpPr>
          <p:cNvPr id="10" name="TextBox 9">
            <a:extLst>
              <a:ext uri="{FF2B5EF4-FFF2-40B4-BE49-F238E27FC236}">
                <a16:creationId xmlns:a16="http://schemas.microsoft.com/office/drawing/2014/main" id="{91DF862D-9D6A-733B-0357-340E095C4FDF}"/>
              </a:ext>
            </a:extLst>
          </p:cNvPr>
          <p:cNvSpPr txBox="1"/>
          <p:nvPr/>
        </p:nvSpPr>
        <p:spPr>
          <a:xfrm>
            <a:off x="6134360" y="5514255"/>
            <a:ext cx="2346121" cy="584775"/>
          </a:xfrm>
          <a:prstGeom prst="rect">
            <a:avLst/>
          </a:prstGeom>
          <a:noFill/>
        </p:spPr>
        <p:txBody>
          <a:bodyPr wrap="square" rtlCol="0">
            <a:spAutoFit/>
          </a:bodyPr>
          <a:lstStyle/>
          <a:p>
            <a:pPr algn="ctr"/>
            <a:r>
              <a:rPr lang="en-US" sz="1600" dirty="0"/>
              <a:t>MOOSE</a:t>
            </a:r>
          </a:p>
          <a:p>
            <a:pPr algn="ctr"/>
            <a:r>
              <a:rPr lang="en-US" sz="1600" dirty="0"/>
              <a:t>Time = 0.0563135 sec</a:t>
            </a:r>
          </a:p>
        </p:txBody>
      </p:sp>
      <p:pic>
        <p:nvPicPr>
          <p:cNvPr id="14" name="Picture 13">
            <a:extLst>
              <a:ext uri="{FF2B5EF4-FFF2-40B4-BE49-F238E27FC236}">
                <a16:creationId xmlns:a16="http://schemas.microsoft.com/office/drawing/2014/main" id="{6F0CAF34-FD3C-3046-07A0-F423A88CA090}"/>
              </a:ext>
            </a:extLst>
          </p:cNvPr>
          <p:cNvPicPr>
            <a:picLocks noChangeAspect="1"/>
          </p:cNvPicPr>
          <p:nvPr/>
        </p:nvPicPr>
        <p:blipFill>
          <a:blip r:embed="rId3"/>
          <a:stretch>
            <a:fillRect/>
          </a:stretch>
        </p:blipFill>
        <p:spPr>
          <a:xfrm>
            <a:off x="760489" y="1829875"/>
            <a:ext cx="1333464" cy="3746606"/>
          </a:xfrm>
          <a:prstGeom prst="rect">
            <a:avLst/>
          </a:prstGeom>
        </p:spPr>
      </p:pic>
      <p:grpSp>
        <p:nvGrpSpPr>
          <p:cNvPr id="28" name="Group 27">
            <a:extLst>
              <a:ext uri="{FF2B5EF4-FFF2-40B4-BE49-F238E27FC236}">
                <a16:creationId xmlns:a16="http://schemas.microsoft.com/office/drawing/2014/main" id="{18DA0D27-5375-9FD0-7442-CBA695C7935E}"/>
              </a:ext>
            </a:extLst>
          </p:cNvPr>
          <p:cNvGrpSpPr/>
          <p:nvPr/>
        </p:nvGrpSpPr>
        <p:grpSpPr>
          <a:xfrm>
            <a:off x="6037391" y="1981067"/>
            <a:ext cx="2540060" cy="3543592"/>
            <a:chOff x="5115447" y="1309572"/>
            <a:chExt cx="3466011" cy="4238856"/>
          </a:xfrm>
        </p:grpSpPr>
        <p:pic>
          <p:nvPicPr>
            <p:cNvPr id="26" name="Picture 25" descr="A graph of a tall column&#10;&#10;Description automatically generated with medium confidence">
              <a:extLst>
                <a:ext uri="{FF2B5EF4-FFF2-40B4-BE49-F238E27FC236}">
                  <a16:creationId xmlns:a16="http://schemas.microsoft.com/office/drawing/2014/main" id="{B7C86B13-D1F0-FF76-EF0E-3E4D27104447}"/>
                </a:ext>
              </a:extLst>
            </p:cNvPr>
            <p:cNvPicPr>
              <a:picLocks noChangeAspect="1"/>
            </p:cNvPicPr>
            <p:nvPr/>
          </p:nvPicPr>
          <p:blipFill rotWithShape="1">
            <a:blip r:embed="rId4">
              <a:extLst>
                <a:ext uri="{28A0092B-C50C-407E-A947-70E740481C1C}">
                  <a14:useLocalDpi xmlns:a14="http://schemas.microsoft.com/office/drawing/2010/main" val="0"/>
                </a:ext>
              </a:extLst>
            </a:blip>
            <a:srcRect l="32285" r="29810"/>
            <a:stretch/>
          </p:blipFill>
          <p:spPr>
            <a:xfrm>
              <a:off x="5115447" y="1309572"/>
              <a:ext cx="3466011" cy="4238856"/>
            </a:xfrm>
            <a:prstGeom prst="rect">
              <a:avLst/>
            </a:prstGeom>
          </p:spPr>
        </p:pic>
        <p:pic>
          <p:nvPicPr>
            <p:cNvPr id="27" name="Picture 26" descr="A graph of a tall column&#10;&#10;Description automatically generated with medium confidence">
              <a:extLst>
                <a:ext uri="{FF2B5EF4-FFF2-40B4-BE49-F238E27FC236}">
                  <a16:creationId xmlns:a16="http://schemas.microsoft.com/office/drawing/2014/main" id="{CB616D87-1656-0887-DD7D-2D574FF7861B}"/>
                </a:ext>
              </a:extLst>
            </p:cNvPr>
            <p:cNvPicPr>
              <a:picLocks noChangeAspect="1"/>
            </p:cNvPicPr>
            <p:nvPr/>
          </p:nvPicPr>
          <p:blipFill rotWithShape="1">
            <a:blip r:embed="rId4">
              <a:extLst>
                <a:ext uri="{28A0092B-C50C-407E-A947-70E740481C1C}">
                  <a14:useLocalDpi xmlns:a14="http://schemas.microsoft.com/office/drawing/2010/main" val="0"/>
                </a:ext>
              </a:extLst>
            </a:blip>
            <a:srcRect l="4730" t="78315" r="89556" b="9564"/>
            <a:stretch/>
          </p:blipFill>
          <p:spPr>
            <a:xfrm>
              <a:off x="5347063" y="4711337"/>
              <a:ext cx="522515" cy="513806"/>
            </a:xfrm>
            <a:prstGeom prst="rect">
              <a:avLst/>
            </a:prstGeom>
          </p:spPr>
        </p:pic>
      </p:grpSp>
      <p:pic>
        <p:nvPicPr>
          <p:cNvPr id="30" name="Picture 29">
            <a:extLst>
              <a:ext uri="{FF2B5EF4-FFF2-40B4-BE49-F238E27FC236}">
                <a16:creationId xmlns:a16="http://schemas.microsoft.com/office/drawing/2014/main" id="{4527D922-18C8-74BD-8A83-3DA420372803}"/>
              </a:ext>
            </a:extLst>
          </p:cNvPr>
          <p:cNvPicPr>
            <a:picLocks noChangeAspect="1"/>
          </p:cNvPicPr>
          <p:nvPr/>
        </p:nvPicPr>
        <p:blipFill>
          <a:blip r:embed="rId5"/>
          <a:stretch>
            <a:fillRect/>
          </a:stretch>
        </p:blipFill>
        <p:spPr>
          <a:xfrm>
            <a:off x="2940482" y="1970664"/>
            <a:ext cx="2631206" cy="3543593"/>
          </a:xfrm>
          <a:prstGeom prst="rect">
            <a:avLst/>
          </a:prstGeom>
        </p:spPr>
      </p:pic>
      <p:sp>
        <p:nvSpPr>
          <p:cNvPr id="31" name="TextBox 30">
            <a:extLst>
              <a:ext uri="{FF2B5EF4-FFF2-40B4-BE49-F238E27FC236}">
                <a16:creationId xmlns:a16="http://schemas.microsoft.com/office/drawing/2014/main" id="{1493C927-749A-3119-6E6D-C345C118EB41}"/>
              </a:ext>
            </a:extLst>
          </p:cNvPr>
          <p:cNvSpPr txBox="1"/>
          <p:nvPr/>
        </p:nvSpPr>
        <p:spPr>
          <a:xfrm>
            <a:off x="507355" y="1227639"/>
            <a:ext cx="8076922" cy="400110"/>
          </a:xfrm>
          <a:prstGeom prst="rect">
            <a:avLst/>
          </a:prstGeom>
          <a:noFill/>
        </p:spPr>
        <p:txBody>
          <a:bodyPr wrap="square" rtlCol="0">
            <a:spAutoFit/>
          </a:bodyPr>
          <a:lstStyle/>
          <a:p>
            <a:pPr algn="just"/>
            <a:r>
              <a:rPr lang="en-US" b="1" dirty="0"/>
              <a:t>Contour Plots of Pore Pressure Using Different FE Frameworks</a:t>
            </a:r>
          </a:p>
        </p:txBody>
      </p:sp>
      <p:sp>
        <p:nvSpPr>
          <p:cNvPr id="32" name="TextBox 31">
            <a:extLst>
              <a:ext uri="{FF2B5EF4-FFF2-40B4-BE49-F238E27FC236}">
                <a16:creationId xmlns:a16="http://schemas.microsoft.com/office/drawing/2014/main" id="{946B897B-BBC7-5715-E3E0-7CF5C5511B8E}"/>
              </a:ext>
            </a:extLst>
          </p:cNvPr>
          <p:cNvSpPr txBox="1"/>
          <p:nvPr/>
        </p:nvSpPr>
        <p:spPr>
          <a:xfrm>
            <a:off x="3078395" y="5514256"/>
            <a:ext cx="2346121" cy="584775"/>
          </a:xfrm>
          <a:prstGeom prst="rect">
            <a:avLst/>
          </a:prstGeom>
          <a:noFill/>
        </p:spPr>
        <p:txBody>
          <a:bodyPr wrap="square" rtlCol="0">
            <a:spAutoFit/>
          </a:bodyPr>
          <a:lstStyle/>
          <a:p>
            <a:pPr algn="ctr"/>
            <a:r>
              <a:rPr lang="en-US" sz="1600" dirty="0"/>
              <a:t>FEBio</a:t>
            </a:r>
          </a:p>
          <a:p>
            <a:pPr algn="ctr"/>
            <a:r>
              <a:rPr lang="en-US" sz="1600" dirty="0"/>
              <a:t>Time = 0.05333 sec</a:t>
            </a:r>
          </a:p>
        </p:txBody>
      </p:sp>
      <p:sp>
        <p:nvSpPr>
          <p:cNvPr id="33" name="TextBox 32">
            <a:extLst>
              <a:ext uri="{FF2B5EF4-FFF2-40B4-BE49-F238E27FC236}">
                <a16:creationId xmlns:a16="http://schemas.microsoft.com/office/drawing/2014/main" id="{2AAD4102-02ED-E4A7-A08C-4860F816C49D}"/>
              </a:ext>
            </a:extLst>
          </p:cNvPr>
          <p:cNvSpPr txBox="1"/>
          <p:nvPr/>
        </p:nvSpPr>
        <p:spPr>
          <a:xfrm>
            <a:off x="578282" y="5514257"/>
            <a:ext cx="1653584" cy="584775"/>
          </a:xfrm>
          <a:prstGeom prst="rect">
            <a:avLst/>
          </a:prstGeom>
          <a:noFill/>
        </p:spPr>
        <p:txBody>
          <a:bodyPr wrap="square" rtlCol="0">
            <a:spAutoFit/>
          </a:bodyPr>
          <a:lstStyle/>
          <a:p>
            <a:pPr algn="ctr"/>
            <a:r>
              <a:rPr lang="en-US" sz="1600" dirty="0"/>
              <a:t>Analytical </a:t>
            </a:r>
          </a:p>
          <a:p>
            <a:pPr algn="ctr"/>
            <a:r>
              <a:rPr lang="en-US" sz="1600" dirty="0"/>
              <a:t>Time = 0.05 sec</a:t>
            </a:r>
          </a:p>
        </p:txBody>
      </p:sp>
      <p:sp>
        <p:nvSpPr>
          <p:cNvPr id="3" name="TextBox 2">
            <a:extLst>
              <a:ext uri="{FF2B5EF4-FFF2-40B4-BE49-F238E27FC236}">
                <a16:creationId xmlns:a16="http://schemas.microsoft.com/office/drawing/2014/main" id="{09E613AE-F67B-F135-8E77-79D4FDE7B722}"/>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8" name="TextBox 7">
            <a:extLst>
              <a:ext uri="{FF2B5EF4-FFF2-40B4-BE49-F238E27FC236}">
                <a16:creationId xmlns:a16="http://schemas.microsoft.com/office/drawing/2014/main" id="{7D6E6694-C3A2-18F7-B589-A3DFFDCED317}"/>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9" name="TextBox 8">
            <a:extLst>
              <a:ext uri="{FF2B5EF4-FFF2-40B4-BE49-F238E27FC236}">
                <a16:creationId xmlns:a16="http://schemas.microsoft.com/office/drawing/2014/main" id="{4BF1D842-9652-381E-A7AA-764DE6842CD1}"/>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1" name="TextBox 10">
            <a:extLst>
              <a:ext uri="{FF2B5EF4-FFF2-40B4-BE49-F238E27FC236}">
                <a16:creationId xmlns:a16="http://schemas.microsoft.com/office/drawing/2014/main" id="{D7A2BA23-9150-A488-4D62-D33423CFF45F}"/>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2" name="TextBox 11">
            <a:extLst>
              <a:ext uri="{FF2B5EF4-FFF2-40B4-BE49-F238E27FC236}">
                <a16:creationId xmlns:a16="http://schemas.microsoft.com/office/drawing/2014/main" id="{2209762F-6399-2F26-5FBB-60C0E5E067AB}"/>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406746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Validation of Terzaghi’s Consolidation </a:t>
            </a:r>
            <a:r>
              <a:rPr lang="en-US" altLang="ko-KR" sz="1200" b="1" dirty="0">
                <a:solidFill>
                  <a:srgbClr val="333399"/>
                </a:solidFill>
                <a:latin typeface="Arial" panose="020B0604020202020204" pitchFamily="34" charset="0"/>
                <a:cs typeface="Arial" panose="020B0604020202020204" pitchFamily="34" charset="0"/>
              </a:rPr>
              <a:t>(Cont’d)</a:t>
            </a:r>
          </a:p>
        </p:txBody>
      </p:sp>
      <p:sp>
        <p:nvSpPr>
          <p:cNvPr id="31" name="TextBox 30">
            <a:extLst>
              <a:ext uri="{FF2B5EF4-FFF2-40B4-BE49-F238E27FC236}">
                <a16:creationId xmlns:a16="http://schemas.microsoft.com/office/drawing/2014/main" id="{1493C927-749A-3119-6E6D-C345C118EB41}"/>
              </a:ext>
            </a:extLst>
          </p:cNvPr>
          <p:cNvSpPr txBox="1"/>
          <p:nvPr/>
        </p:nvSpPr>
        <p:spPr>
          <a:xfrm>
            <a:off x="507354" y="1227639"/>
            <a:ext cx="8076929" cy="369332"/>
          </a:xfrm>
          <a:prstGeom prst="rect">
            <a:avLst/>
          </a:prstGeom>
          <a:noFill/>
        </p:spPr>
        <p:txBody>
          <a:bodyPr wrap="square" rtlCol="0">
            <a:spAutoFit/>
          </a:bodyPr>
          <a:lstStyle/>
          <a:p>
            <a:pPr algn="just"/>
            <a:r>
              <a:rPr lang="en-US" sz="1800" b="1" dirty="0"/>
              <a:t>Comparison of Pore Pressure Plots Using Different FE Frameworks </a:t>
            </a:r>
          </a:p>
        </p:txBody>
      </p:sp>
      <p:sp>
        <p:nvSpPr>
          <p:cNvPr id="3" name="TextBox 2">
            <a:extLst>
              <a:ext uri="{FF2B5EF4-FFF2-40B4-BE49-F238E27FC236}">
                <a16:creationId xmlns:a16="http://schemas.microsoft.com/office/drawing/2014/main" id="{69396168-9391-6490-956B-1CA36F1FDD79}"/>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8" name="TextBox 7">
            <a:extLst>
              <a:ext uri="{FF2B5EF4-FFF2-40B4-BE49-F238E27FC236}">
                <a16:creationId xmlns:a16="http://schemas.microsoft.com/office/drawing/2014/main" id="{B4F20325-8581-D606-19A1-7AE32EE14816}"/>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9" name="TextBox 8">
            <a:extLst>
              <a:ext uri="{FF2B5EF4-FFF2-40B4-BE49-F238E27FC236}">
                <a16:creationId xmlns:a16="http://schemas.microsoft.com/office/drawing/2014/main" id="{86A462D7-5F5B-BA54-4CBF-C146C6215A11}"/>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0" name="TextBox 9">
            <a:extLst>
              <a:ext uri="{FF2B5EF4-FFF2-40B4-BE49-F238E27FC236}">
                <a16:creationId xmlns:a16="http://schemas.microsoft.com/office/drawing/2014/main" id="{191C4E4B-2DB8-F870-6BB0-CAF0CC1B27A5}"/>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1" name="TextBox 10">
            <a:extLst>
              <a:ext uri="{FF2B5EF4-FFF2-40B4-BE49-F238E27FC236}">
                <a16:creationId xmlns:a16="http://schemas.microsoft.com/office/drawing/2014/main" id="{D885B102-A49A-440F-CF27-F5EB2A8945EB}"/>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6" name="Picture 5">
            <a:extLst>
              <a:ext uri="{FF2B5EF4-FFF2-40B4-BE49-F238E27FC236}">
                <a16:creationId xmlns:a16="http://schemas.microsoft.com/office/drawing/2014/main" id="{15A53DCE-1A7D-5867-326B-1E546D480764}"/>
              </a:ext>
            </a:extLst>
          </p:cNvPr>
          <p:cNvPicPr>
            <a:picLocks noChangeAspect="1"/>
          </p:cNvPicPr>
          <p:nvPr/>
        </p:nvPicPr>
        <p:blipFill>
          <a:blip r:embed="rId3"/>
          <a:stretch>
            <a:fillRect/>
          </a:stretch>
        </p:blipFill>
        <p:spPr>
          <a:xfrm>
            <a:off x="1853754" y="1864773"/>
            <a:ext cx="5384127" cy="4469841"/>
          </a:xfrm>
          <a:prstGeom prst="rect">
            <a:avLst/>
          </a:prstGeom>
        </p:spPr>
      </p:pic>
    </p:spTree>
    <p:extLst>
      <p:ext uri="{BB962C8B-B14F-4D97-AF65-F5344CB8AC3E}">
        <p14:creationId xmlns:p14="http://schemas.microsoft.com/office/powerpoint/2010/main" val="968674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Validation of Terzaghi’s Consolidation with Contact</a:t>
            </a:r>
            <a:endParaRPr lang="en-US" altLang="ko-KR" sz="1200" b="1" dirty="0">
              <a:solidFill>
                <a:srgbClr val="333399"/>
              </a:solidFill>
              <a:latin typeface="Arial" panose="020B0604020202020204" pitchFamily="34" charset="0"/>
              <a:cs typeface="Arial" panose="020B0604020202020204" pitchFamily="34" charset="0"/>
            </a:endParaRPr>
          </a:p>
        </p:txBody>
      </p:sp>
      <p:grpSp>
        <p:nvGrpSpPr>
          <p:cNvPr id="206" name="Group 205">
            <a:extLst>
              <a:ext uri="{FF2B5EF4-FFF2-40B4-BE49-F238E27FC236}">
                <a16:creationId xmlns:a16="http://schemas.microsoft.com/office/drawing/2014/main" id="{D28E0368-CB0A-DF58-9E1E-992A79FE0193}"/>
              </a:ext>
            </a:extLst>
          </p:cNvPr>
          <p:cNvGrpSpPr/>
          <p:nvPr/>
        </p:nvGrpSpPr>
        <p:grpSpPr>
          <a:xfrm>
            <a:off x="6203709" y="1627749"/>
            <a:ext cx="2432936" cy="4849231"/>
            <a:chOff x="772366" y="1590368"/>
            <a:chExt cx="2432936" cy="4849231"/>
          </a:xfrm>
        </p:grpSpPr>
        <p:cxnSp>
          <p:nvCxnSpPr>
            <p:cNvPr id="11" name="Straight Connector 10">
              <a:extLst>
                <a:ext uri="{FF2B5EF4-FFF2-40B4-BE49-F238E27FC236}">
                  <a16:creationId xmlns:a16="http://schemas.microsoft.com/office/drawing/2014/main" id="{DBCEE315-0B64-4752-569C-1A03D196EAB8}"/>
                </a:ext>
              </a:extLst>
            </p:cNvPr>
            <p:cNvCxnSpPr/>
            <p:nvPr/>
          </p:nvCxnSpPr>
          <p:spPr>
            <a:xfrm>
              <a:off x="2178656" y="5732386"/>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05" name="Group 204">
              <a:extLst>
                <a:ext uri="{FF2B5EF4-FFF2-40B4-BE49-F238E27FC236}">
                  <a16:creationId xmlns:a16="http://schemas.microsoft.com/office/drawing/2014/main" id="{38F48202-7AA3-10C0-ACCA-CFE001ED737A}"/>
                </a:ext>
              </a:extLst>
            </p:cNvPr>
            <p:cNvGrpSpPr/>
            <p:nvPr/>
          </p:nvGrpSpPr>
          <p:grpSpPr>
            <a:xfrm>
              <a:off x="772366" y="1590368"/>
              <a:ext cx="2432936" cy="4849231"/>
              <a:chOff x="772366" y="1590368"/>
              <a:chExt cx="2432936" cy="4849231"/>
            </a:xfrm>
          </p:grpSpPr>
          <p:sp>
            <p:nvSpPr>
              <p:cNvPr id="2" name="Rectangle 1">
                <a:extLst>
                  <a:ext uri="{FF2B5EF4-FFF2-40B4-BE49-F238E27FC236}">
                    <a16:creationId xmlns:a16="http://schemas.microsoft.com/office/drawing/2014/main" id="{C421CC74-DFD6-1F7A-2FE9-084C2C01B1CF}"/>
                  </a:ext>
                </a:extLst>
              </p:cNvPr>
              <p:cNvSpPr/>
              <p:nvPr/>
            </p:nvSpPr>
            <p:spPr>
              <a:xfrm>
                <a:off x="1010194" y="3081730"/>
                <a:ext cx="1018903" cy="2638697"/>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51D1B12-AC0A-0BCA-1853-084A338C8987}"/>
                  </a:ext>
                </a:extLst>
              </p:cNvPr>
              <p:cNvSpPr/>
              <p:nvPr/>
            </p:nvSpPr>
            <p:spPr>
              <a:xfrm>
                <a:off x="1010193" y="2307047"/>
                <a:ext cx="1018903" cy="7663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D3A01756-0749-6D0F-EE95-C5AD92682B5E}"/>
                  </a:ext>
                </a:extLst>
              </p:cNvPr>
              <p:cNvCxnSpPr/>
              <p:nvPr/>
            </p:nvCxnSpPr>
            <p:spPr>
              <a:xfrm>
                <a:off x="1010193" y="3081730"/>
                <a:ext cx="1018903" cy="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E13077F-A5F6-1287-034A-C593D34B105A}"/>
                  </a:ext>
                </a:extLst>
              </p:cNvPr>
              <p:cNvSpPr txBox="1"/>
              <p:nvPr/>
            </p:nvSpPr>
            <p:spPr>
              <a:xfrm>
                <a:off x="860631" y="3148724"/>
                <a:ext cx="1318025" cy="584775"/>
              </a:xfrm>
              <a:prstGeom prst="rect">
                <a:avLst/>
              </a:prstGeom>
              <a:noFill/>
            </p:spPr>
            <p:txBody>
              <a:bodyPr wrap="square" rtlCol="0">
                <a:spAutoFit/>
              </a:bodyPr>
              <a:lstStyle/>
              <a:p>
                <a:pPr algn="ctr"/>
                <a:r>
                  <a:rPr lang="en-US" sz="1600" dirty="0"/>
                  <a:t>Contact Surface</a:t>
                </a:r>
              </a:p>
            </p:txBody>
          </p:sp>
          <p:cxnSp>
            <p:nvCxnSpPr>
              <p:cNvPr id="9" name="Straight Connector 8">
                <a:extLst>
                  <a:ext uri="{FF2B5EF4-FFF2-40B4-BE49-F238E27FC236}">
                    <a16:creationId xmlns:a16="http://schemas.microsoft.com/office/drawing/2014/main" id="{97A495CA-6813-1092-9809-055BB1841CA1}"/>
                  </a:ext>
                </a:extLst>
              </p:cNvPr>
              <p:cNvCxnSpPr/>
              <p:nvPr/>
            </p:nvCxnSpPr>
            <p:spPr>
              <a:xfrm>
                <a:off x="2193232" y="2319385"/>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4B9969-8584-B1EF-D251-C256D7E9EE20}"/>
                  </a:ext>
                </a:extLst>
              </p:cNvPr>
              <p:cNvCxnSpPr/>
              <p:nvPr/>
            </p:nvCxnSpPr>
            <p:spPr>
              <a:xfrm>
                <a:off x="2193232" y="3081730"/>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A1FDFA-4064-E85F-D49C-F375EBCB60EB}"/>
                  </a:ext>
                </a:extLst>
              </p:cNvPr>
              <p:cNvCxnSpPr>
                <a:cxnSpLocks/>
              </p:cNvCxnSpPr>
              <p:nvPr/>
            </p:nvCxnSpPr>
            <p:spPr>
              <a:xfrm rot="16200000">
                <a:off x="796912" y="6046999"/>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7E5F60-CF6A-BF39-A1AD-A0446FAC7D8E}"/>
                  </a:ext>
                </a:extLst>
              </p:cNvPr>
              <p:cNvCxnSpPr>
                <a:cxnSpLocks/>
              </p:cNvCxnSpPr>
              <p:nvPr/>
            </p:nvCxnSpPr>
            <p:spPr>
              <a:xfrm rot="16200000">
                <a:off x="1805773" y="6046999"/>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473CA7-4275-41CC-6AEF-3E1FB174E15D}"/>
                  </a:ext>
                </a:extLst>
              </p:cNvPr>
              <p:cNvCxnSpPr>
                <a:cxnSpLocks/>
              </p:cNvCxnSpPr>
              <p:nvPr/>
            </p:nvCxnSpPr>
            <p:spPr>
              <a:xfrm>
                <a:off x="2416555" y="3081730"/>
                <a:ext cx="0" cy="264854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0F527C-25A9-2DEC-0DF2-548004E87C8C}"/>
                  </a:ext>
                </a:extLst>
              </p:cNvPr>
              <p:cNvCxnSpPr>
                <a:cxnSpLocks/>
              </p:cNvCxnSpPr>
              <p:nvPr/>
            </p:nvCxnSpPr>
            <p:spPr>
              <a:xfrm>
                <a:off x="2423604" y="2319385"/>
                <a:ext cx="0" cy="78885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84DBE7-D5D2-A6AD-0A2F-22D00A9CEC58}"/>
                  </a:ext>
                </a:extLst>
              </p:cNvPr>
              <p:cNvCxnSpPr>
                <a:cxnSpLocks/>
              </p:cNvCxnSpPr>
              <p:nvPr/>
            </p:nvCxnSpPr>
            <p:spPr>
              <a:xfrm>
                <a:off x="1010193" y="6046999"/>
                <a:ext cx="1018903" cy="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233B11-1F40-8F6A-4011-47BD822A902C}"/>
                  </a:ext>
                </a:extLst>
              </p:cNvPr>
              <p:cNvCxnSpPr>
                <a:cxnSpLocks/>
              </p:cNvCxnSpPr>
              <p:nvPr/>
            </p:nvCxnSpPr>
            <p:spPr>
              <a:xfrm flipV="1">
                <a:off x="922025" y="5710162"/>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C7D251-0FF8-7090-B034-D884BE7C255A}"/>
                  </a:ext>
                </a:extLst>
              </p:cNvPr>
              <p:cNvCxnSpPr>
                <a:cxnSpLocks/>
              </p:cNvCxnSpPr>
              <p:nvPr/>
            </p:nvCxnSpPr>
            <p:spPr>
              <a:xfrm flipV="1">
                <a:off x="1137844" y="5714666"/>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B7D928-6F63-845C-C1C0-3A59A2CA9630}"/>
                  </a:ext>
                </a:extLst>
              </p:cNvPr>
              <p:cNvCxnSpPr>
                <a:cxnSpLocks/>
              </p:cNvCxnSpPr>
              <p:nvPr/>
            </p:nvCxnSpPr>
            <p:spPr>
              <a:xfrm flipV="1">
                <a:off x="1353663" y="5713343"/>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A2A280-9728-939C-50C8-56A483D1D2AF}"/>
                  </a:ext>
                </a:extLst>
              </p:cNvPr>
              <p:cNvCxnSpPr>
                <a:cxnSpLocks/>
              </p:cNvCxnSpPr>
              <p:nvPr/>
            </p:nvCxnSpPr>
            <p:spPr>
              <a:xfrm flipV="1">
                <a:off x="1571421" y="5712726"/>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B695B31-631B-2CAF-E3DE-8521FA3776F5}"/>
                  </a:ext>
                </a:extLst>
              </p:cNvPr>
              <p:cNvCxnSpPr>
                <a:cxnSpLocks/>
              </p:cNvCxnSpPr>
              <p:nvPr/>
            </p:nvCxnSpPr>
            <p:spPr>
              <a:xfrm flipV="1">
                <a:off x="1927416" y="5716577"/>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39FDAE-4E2A-A058-FD72-A3685D6054D9}"/>
                  </a:ext>
                </a:extLst>
              </p:cNvPr>
              <p:cNvCxnSpPr>
                <a:cxnSpLocks/>
              </p:cNvCxnSpPr>
              <p:nvPr/>
            </p:nvCxnSpPr>
            <p:spPr>
              <a:xfrm flipV="1">
                <a:off x="1747483" y="5724065"/>
                <a:ext cx="105152" cy="154516"/>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95A42E2-C0DF-B916-0458-0E87C62FE11F}"/>
                  </a:ext>
                </a:extLst>
              </p:cNvPr>
              <p:cNvGrpSpPr/>
              <p:nvPr/>
            </p:nvGrpSpPr>
            <p:grpSpPr>
              <a:xfrm rot="5400000">
                <a:off x="757129" y="4318019"/>
                <a:ext cx="261254" cy="230779"/>
                <a:chOff x="3648891" y="3335383"/>
                <a:chExt cx="339632" cy="357052"/>
              </a:xfrm>
            </p:grpSpPr>
            <p:sp>
              <p:nvSpPr>
                <p:cNvPr id="38" name="Isosceles Triangle 37">
                  <a:extLst>
                    <a:ext uri="{FF2B5EF4-FFF2-40B4-BE49-F238E27FC236}">
                      <a16:creationId xmlns:a16="http://schemas.microsoft.com/office/drawing/2014/main" id="{61B6B43F-DA3F-C69A-D180-5C96087E37C3}"/>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7CCC9C75-1D29-0889-6EB5-A656473B91A3}"/>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2BD50CF6-5197-4EB3-6F32-11011C8BD67B}"/>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2135EA25-4B83-7A46-1E08-14C8DC704FF5}"/>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 name="Group 42">
                <a:extLst>
                  <a:ext uri="{FF2B5EF4-FFF2-40B4-BE49-F238E27FC236}">
                    <a16:creationId xmlns:a16="http://schemas.microsoft.com/office/drawing/2014/main" id="{B92836F1-E134-E661-020D-4D80DF341819}"/>
                  </a:ext>
                </a:extLst>
              </p:cNvPr>
              <p:cNvGrpSpPr/>
              <p:nvPr/>
            </p:nvGrpSpPr>
            <p:grpSpPr>
              <a:xfrm rot="5400000">
                <a:off x="760652" y="2605368"/>
                <a:ext cx="261254" cy="230779"/>
                <a:chOff x="3648891" y="3335383"/>
                <a:chExt cx="339632" cy="357052"/>
              </a:xfrm>
            </p:grpSpPr>
            <p:sp>
              <p:nvSpPr>
                <p:cNvPr id="44" name="Isosceles Triangle 43">
                  <a:extLst>
                    <a:ext uri="{FF2B5EF4-FFF2-40B4-BE49-F238E27FC236}">
                      <a16:creationId xmlns:a16="http://schemas.microsoft.com/office/drawing/2014/main" id="{61E7CD38-CAEF-E82B-5D2E-B25F178CCBA9}"/>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54FFF9FD-E417-577B-171F-90057ACC50E6}"/>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24715336-88C6-6478-9CDE-48DEAA8E35B3}"/>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812338A-105D-B219-9F07-FED1B2FFC64E}"/>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EA09A629-CA0D-1454-1C1D-88397FDB726E}"/>
                  </a:ext>
                </a:extLst>
              </p:cNvPr>
              <p:cNvGrpSpPr/>
              <p:nvPr/>
            </p:nvGrpSpPr>
            <p:grpSpPr>
              <a:xfrm rot="16200000" flipH="1">
                <a:off x="2013859" y="4317701"/>
                <a:ext cx="261254" cy="230779"/>
                <a:chOff x="3648891" y="3335383"/>
                <a:chExt cx="339632" cy="357052"/>
              </a:xfrm>
            </p:grpSpPr>
            <p:sp>
              <p:nvSpPr>
                <p:cNvPr id="49" name="Isosceles Triangle 48">
                  <a:extLst>
                    <a:ext uri="{FF2B5EF4-FFF2-40B4-BE49-F238E27FC236}">
                      <a16:creationId xmlns:a16="http://schemas.microsoft.com/office/drawing/2014/main" id="{BA3186A3-723A-6656-75BF-A072DF3C43A5}"/>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08612F5A-FE01-DFD1-BD37-E822C4BE3604}"/>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F3AFA68B-2C1A-D79D-A0AA-DE8428816687}"/>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70CC6A35-FAC8-BE60-B865-374085DB2CCD}"/>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2DA6543B-12D4-6B16-043A-9492947BC06D}"/>
                  </a:ext>
                </a:extLst>
              </p:cNvPr>
              <p:cNvGrpSpPr/>
              <p:nvPr/>
            </p:nvGrpSpPr>
            <p:grpSpPr>
              <a:xfrm rot="16200000" flipH="1">
                <a:off x="2013859" y="2605254"/>
                <a:ext cx="261254" cy="230779"/>
                <a:chOff x="3648891" y="3335383"/>
                <a:chExt cx="339632" cy="357052"/>
              </a:xfrm>
            </p:grpSpPr>
            <p:sp>
              <p:nvSpPr>
                <p:cNvPr id="54" name="Isosceles Triangle 53">
                  <a:extLst>
                    <a:ext uri="{FF2B5EF4-FFF2-40B4-BE49-F238E27FC236}">
                      <a16:creationId xmlns:a16="http://schemas.microsoft.com/office/drawing/2014/main" id="{4C2D0757-51C7-7AB8-BAF8-03E5FE85E0B0}"/>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7045B6A8-8FEC-7E95-67DB-ABDC62C739E6}"/>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13606B4A-D565-5C13-6823-C27F7791C3F2}"/>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A99ED935-5C02-4DA6-AB21-8404655F292F}"/>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TextBox 57">
                <a:extLst>
                  <a:ext uri="{FF2B5EF4-FFF2-40B4-BE49-F238E27FC236}">
                    <a16:creationId xmlns:a16="http://schemas.microsoft.com/office/drawing/2014/main" id="{6D0DE57B-A731-7DAC-310D-C978A424D661}"/>
                  </a:ext>
                </a:extLst>
              </p:cNvPr>
              <p:cNvSpPr txBox="1"/>
              <p:nvPr/>
            </p:nvSpPr>
            <p:spPr>
              <a:xfrm>
                <a:off x="2454100" y="4010075"/>
                <a:ext cx="654860" cy="338554"/>
              </a:xfrm>
              <a:prstGeom prst="rect">
                <a:avLst/>
              </a:prstGeom>
              <a:noFill/>
            </p:spPr>
            <p:txBody>
              <a:bodyPr wrap="square" rtlCol="0">
                <a:spAutoFit/>
              </a:bodyPr>
              <a:lstStyle/>
              <a:p>
                <a:pPr algn="ctr"/>
                <a:r>
                  <a:rPr lang="en-US" sz="1600" dirty="0"/>
                  <a:t>30 m</a:t>
                </a:r>
              </a:p>
            </p:txBody>
          </p:sp>
          <p:sp>
            <p:nvSpPr>
              <p:cNvPr id="59" name="TextBox 58">
                <a:extLst>
                  <a:ext uri="{FF2B5EF4-FFF2-40B4-BE49-F238E27FC236}">
                    <a16:creationId xmlns:a16="http://schemas.microsoft.com/office/drawing/2014/main" id="{20362D8A-2FC0-C2C2-37EF-53D4E615C249}"/>
                  </a:ext>
                </a:extLst>
              </p:cNvPr>
              <p:cNvSpPr txBox="1"/>
              <p:nvPr/>
            </p:nvSpPr>
            <p:spPr>
              <a:xfrm>
                <a:off x="1147793" y="6101045"/>
                <a:ext cx="743700" cy="338554"/>
              </a:xfrm>
              <a:prstGeom prst="rect">
                <a:avLst/>
              </a:prstGeom>
              <a:noFill/>
            </p:spPr>
            <p:txBody>
              <a:bodyPr wrap="square" rtlCol="0">
                <a:spAutoFit/>
              </a:bodyPr>
              <a:lstStyle/>
              <a:p>
                <a:pPr algn="ctr"/>
                <a:r>
                  <a:rPr lang="en-US" sz="1600" dirty="0"/>
                  <a:t>7.5 m</a:t>
                </a:r>
              </a:p>
            </p:txBody>
          </p:sp>
          <p:sp>
            <p:nvSpPr>
              <p:cNvPr id="60" name="TextBox 59">
                <a:extLst>
                  <a:ext uri="{FF2B5EF4-FFF2-40B4-BE49-F238E27FC236}">
                    <a16:creationId xmlns:a16="http://schemas.microsoft.com/office/drawing/2014/main" id="{A87B6CA4-1158-91C6-8B98-447B24A07B2F}"/>
                  </a:ext>
                </a:extLst>
              </p:cNvPr>
              <p:cNvSpPr txBox="1"/>
              <p:nvPr/>
            </p:nvSpPr>
            <p:spPr>
              <a:xfrm>
                <a:off x="2461602" y="2535741"/>
                <a:ext cx="743700" cy="338554"/>
              </a:xfrm>
              <a:prstGeom prst="rect">
                <a:avLst/>
              </a:prstGeom>
              <a:noFill/>
            </p:spPr>
            <p:txBody>
              <a:bodyPr wrap="square" rtlCol="0">
                <a:spAutoFit/>
              </a:bodyPr>
              <a:lstStyle/>
              <a:p>
                <a:pPr algn="ctr"/>
                <a:r>
                  <a:rPr lang="en-US" sz="1600" dirty="0"/>
                  <a:t>7.5 m</a:t>
                </a:r>
              </a:p>
            </p:txBody>
          </p:sp>
          <p:cxnSp>
            <p:nvCxnSpPr>
              <p:cNvPr id="194" name="Straight Arrow Connector 193">
                <a:extLst>
                  <a:ext uri="{FF2B5EF4-FFF2-40B4-BE49-F238E27FC236}">
                    <a16:creationId xmlns:a16="http://schemas.microsoft.com/office/drawing/2014/main" id="{B1841E5D-80E1-0909-0FC9-5088C5F1C1ED}"/>
                  </a:ext>
                </a:extLst>
              </p:cNvPr>
              <p:cNvCxnSpPr>
                <a:cxnSpLocks/>
              </p:cNvCxnSpPr>
              <p:nvPr/>
            </p:nvCxnSpPr>
            <p:spPr>
              <a:xfrm>
                <a:off x="1020235" y="1889760"/>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4C6B94FE-E4E2-D8C6-B682-04E9BFE97F2A}"/>
                  </a:ext>
                </a:extLst>
              </p:cNvPr>
              <p:cNvCxnSpPr>
                <a:cxnSpLocks/>
              </p:cNvCxnSpPr>
              <p:nvPr/>
            </p:nvCxnSpPr>
            <p:spPr>
              <a:xfrm>
                <a:off x="2029096" y="1898089"/>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5676C-847B-49D2-CA5D-D88C9404D2F4}"/>
                  </a:ext>
                </a:extLst>
              </p:cNvPr>
              <p:cNvCxnSpPr>
                <a:cxnSpLocks/>
              </p:cNvCxnSpPr>
              <p:nvPr/>
            </p:nvCxnSpPr>
            <p:spPr>
              <a:xfrm>
                <a:off x="1534038" y="1898089"/>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7A0B6DC2-1A59-2B53-C35B-753C7DE3C64F}"/>
                  </a:ext>
                </a:extLst>
              </p:cNvPr>
              <p:cNvSpPr txBox="1"/>
              <p:nvPr/>
            </p:nvSpPr>
            <p:spPr>
              <a:xfrm>
                <a:off x="1294652" y="1590368"/>
                <a:ext cx="743700" cy="338554"/>
              </a:xfrm>
              <a:prstGeom prst="rect">
                <a:avLst/>
              </a:prstGeom>
              <a:noFill/>
            </p:spPr>
            <p:txBody>
              <a:bodyPr wrap="square" rtlCol="0">
                <a:spAutoFit/>
              </a:bodyPr>
              <a:lstStyle/>
              <a:p>
                <a:pPr algn="ctr"/>
                <a:r>
                  <a:rPr lang="en-US" sz="1600" dirty="0"/>
                  <a:t>t</a:t>
                </a:r>
                <a:r>
                  <a:rPr lang="en-US" sz="1600" baseline="-25000" dirty="0"/>
                  <a:t>y</a:t>
                </a:r>
              </a:p>
            </p:txBody>
          </p:sp>
        </p:grpSp>
      </p:grpSp>
      <p:sp>
        <p:nvSpPr>
          <p:cNvPr id="209" name="TextBox 208">
            <a:extLst>
              <a:ext uri="{FF2B5EF4-FFF2-40B4-BE49-F238E27FC236}">
                <a16:creationId xmlns:a16="http://schemas.microsoft.com/office/drawing/2014/main" id="{C90DE5A0-AF93-CFE1-148A-2617AAD720F2}"/>
              </a:ext>
            </a:extLst>
          </p:cNvPr>
          <p:cNvSpPr txBox="1"/>
          <p:nvPr/>
        </p:nvSpPr>
        <p:spPr>
          <a:xfrm>
            <a:off x="601675" y="1227639"/>
            <a:ext cx="7982602" cy="400110"/>
          </a:xfrm>
          <a:prstGeom prst="rect">
            <a:avLst/>
          </a:prstGeom>
          <a:noFill/>
        </p:spPr>
        <p:txBody>
          <a:bodyPr wrap="square" rtlCol="0">
            <a:spAutoFit/>
          </a:bodyPr>
          <a:lstStyle/>
          <a:p>
            <a:pPr algn="just"/>
            <a:r>
              <a:rPr lang="en-US" b="1" dirty="0"/>
              <a:t>Geometry, Material Properties and Boundary Conditions</a:t>
            </a:r>
          </a:p>
        </p:txBody>
      </p:sp>
      <mc:AlternateContent xmlns:mc="http://schemas.openxmlformats.org/markup-compatibility/2006" xmlns:a14="http://schemas.microsoft.com/office/drawing/2010/main">
        <mc:Choice Requires="a14">
          <p:graphicFrame>
            <p:nvGraphicFramePr>
              <p:cNvPr id="210" name="Table 209">
                <a:extLst>
                  <a:ext uri="{FF2B5EF4-FFF2-40B4-BE49-F238E27FC236}">
                    <a16:creationId xmlns:a16="http://schemas.microsoft.com/office/drawing/2014/main" id="{C34C7D5E-CEA6-94D2-86FA-8A37B9E7B83F}"/>
                  </a:ext>
                </a:extLst>
              </p:cNvPr>
              <p:cNvGraphicFramePr>
                <a:graphicFrameLocks noGrp="1"/>
              </p:cNvGraphicFramePr>
              <p:nvPr>
                <p:extLst>
                  <p:ext uri="{D42A27DB-BD31-4B8C-83A1-F6EECF244321}">
                    <p14:modId xmlns:p14="http://schemas.microsoft.com/office/powerpoint/2010/main" val="1519991621"/>
                  </p:ext>
                </p:extLst>
              </p:nvPr>
            </p:nvGraphicFramePr>
            <p:xfrm>
              <a:off x="602545" y="5566023"/>
              <a:ext cx="4747796" cy="741680"/>
            </p:xfrm>
            <a:graphic>
              <a:graphicData uri="http://schemas.openxmlformats.org/drawingml/2006/table">
                <a:tbl>
                  <a:tblPr firstRow="1" bandRow="1">
                    <a:tableStyleId>{5940675A-B579-460E-94D1-54222C63F5DA}</a:tableStyleId>
                  </a:tblPr>
                  <a:tblGrid>
                    <a:gridCol w="1020527">
                      <a:extLst>
                        <a:ext uri="{9D8B030D-6E8A-4147-A177-3AD203B41FA5}">
                          <a16:colId xmlns:a16="http://schemas.microsoft.com/office/drawing/2014/main" val="4107177879"/>
                        </a:ext>
                      </a:extLst>
                    </a:gridCol>
                    <a:gridCol w="574766">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436915">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(kPa)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(kPa)</a:t>
                          </a:r>
                        </a:p>
                      </a:txBody>
                      <a:tcPr/>
                    </a:tc>
                    <a:tc>
                      <a:txBody>
                        <a:bodyPr/>
                        <a:lstStyle/>
                        <a:p>
                          <a:pPr algn="ctr"/>
                          <a14:m>
                            <m:oMath xmlns:m="http://schemas.openxmlformats.org/officeDocument/2006/math">
                              <m:acc>
                                <m:accPr>
                                  <m:chr m:val="̅"/>
                                  <m:ctrlPr>
                                    <a:rPr lang="en-US" sz="1600" b="1" i="1" smtClean="0">
                                      <a:solidFill>
                                        <a:schemeClr val="tx1">
                                          <a:lumMod val="50000"/>
                                        </a:schemeClr>
                                      </a:solidFill>
                                      <a:latin typeface="Cambria Math" panose="02040503050406030204" pitchFamily="18" charset="0"/>
                                      <a:cs typeface="Arial" panose="020B0604020202020204" pitchFamily="34" charset="0"/>
                                    </a:rPr>
                                  </m:ctrlPr>
                                </m:accPr>
                                <m:e>
                                  <m:r>
                                    <a:rPr lang="en-US" sz="1600" b="1" i="1" smtClean="0">
                                      <a:solidFill>
                                        <a:schemeClr val="tx1">
                                          <a:lumMod val="50000"/>
                                        </a:schemeClr>
                                      </a:solidFill>
                                      <a:latin typeface="Cambria Math" panose="02040503050406030204" pitchFamily="18" charset="0"/>
                                      <a:cs typeface="Arial" panose="020B0604020202020204" pitchFamily="34" charset="0"/>
                                    </a:rPr>
                                    <m:t>𝒌</m:t>
                                  </m:r>
                                </m:e>
                              </m:acc>
                            </m:oMath>
                          </a14:m>
                          <a:r>
                            <a:rPr lang="en-US" sz="1600" b="1" dirty="0">
                              <a:solidFill>
                                <a:schemeClr val="tx1">
                                  <a:lumMod val="50000"/>
                                </a:schemeClr>
                              </a:solidFill>
                              <a:latin typeface="Arial" panose="020B0604020202020204" pitchFamily="34" charset="0"/>
                              <a:cs typeface="Arial" panose="020B0604020202020204" pitchFamily="34" charset="0"/>
                            </a:rPr>
                            <a:t> (m</a:t>
                          </a:r>
                          <a:r>
                            <a:rPr lang="en-US" sz="1600" b="1" baseline="30000" dirty="0">
                              <a:solidFill>
                                <a:schemeClr val="tx1">
                                  <a:lumMod val="50000"/>
                                </a:schemeClr>
                              </a:solidFill>
                              <a:latin typeface="Arial" panose="020B0604020202020204" pitchFamily="34" charset="0"/>
                              <a:cs typeface="Arial" panose="020B0604020202020204" pitchFamily="34" charset="0"/>
                            </a:rPr>
                            <a:t>4</a:t>
                          </a:r>
                          <a:r>
                            <a:rPr lang="en-US" sz="1600" b="1" dirty="0">
                              <a:solidFill>
                                <a:schemeClr val="tx1">
                                  <a:lumMod val="50000"/>
                                </a:schemeClr>
                              </a:solidFill>
                              <a:latin typeface="Arial" panose="020B0604020202020204" pitchFamily="34" charset="0"/>
                              <a:cs typeface="Arial" panose="020B0604020202020204" pitchFamily="34" charset="0"/>
                            </a:rPr>
                            <a:t>/(kN-s))</a:t>
                          </a: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30 x 10</a:t>
                          </a:r>
                          <a:r>
                            <a:rPr lang="en-US" sz="1600" baseline="30000" dirty="0">
                              <a:solidFill>
                                <a:schemeClr val="tx1">
                                  <a:lumMod val="50000"/>
                                </a:schemeClr>
                              </a:solidFill>
                              <a:latin typeface="Arial" panose="020B0604020202020204" pitchFamily="34" charset="0"/>
                              <a:cs typeface="Arial" panose="020B0604020202020204" pitchFamily="34" charset="0"/>
                            </a:rPr>
                            <a:t>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Choice>
        <mc:Fallback xmlns="">
          <p:graphicFrame>
            <p:nvGraphicFramePr>
              <p:cNvPr id="210" name="Table 209">
                <a:extLst>
                  <a:ext uri="{FF2B5EF4-FFF2-40B4-BE49-F238E27FC236}">
                    <a16:creationId xmlns:a16="http://schemas.microsoft.com/office/drawing/2014/main" id="{C34C7D5E-CEA6-94D2-86FA-8A37B9E7B83F}"/>
                  </a:ext>
                </a:extLst>
              </p:cNvPr>
              <p:cNvGraphicFramePr>
                <a:graphicFrameLocks noGrp="1"/>
              </p:cNvGraphicFramePr>
              <p:nvPr>
                <p:extLst>
                  <p:ext uri="{D42A27DB-BD31-4B8C-83A1-F6EECF244321}">
                    <p14:modId xmlns:p14="http://schemas.microsoft.com/office/powerpoint/2010/main" val="1519991621"/>
                  </p:ext>
                </p:extLst>
              </p:nvPr>
            </p:nvGraphicFramePr>
            <p:xfrm>
              <a:off x="602545" y="5566023"/>
              <a:ext cx="4747796" cy="741680"/>
            </p:xfrm>
            <a:graphic>
              <a:graphicData uri="http://schemas.openxmlformats.org/drawingml/2006/table">
                <a:tbl>
                  <a:tblPr firstRow="1" bandRow="1">
                    <a:tableStyleId>{5940675A-B579-460E-94D1-54222C63F5DA}</a:tableStyleId>
                  </a:tblPr>
                  <a:tblGrid>
                    <a:gridCol w="1020527">
                      <a:extLst>
                        <a:ext uri="{9D8B030D-6E8A-4147-A177-3AD203B41FA5}">
                          <a16:colId xmlns:a16="http://schemas.microsoft.com/office/drawing/2014/main" val="4107177879"/>
                        </a:ext>
                      </a:extLst>
                    </a:gridCol>
                    <a:gridCol w="574766">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436915">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(kPa)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(kPa)</a:t>
                          </a:r>
                        </a:p>
                      </a:txBody>
                      <a:tcPr/>
                    </a:tc>
                    <a:tc>
                      <a:txBody>
                        <a:bodyPr/>
                        <a:lstStyle/>
                        <a:p>
                          <a:endParaRPr lang="en-US"/>
                        </a:p>
                      </a:txBody>
                      <a:tcPr>
                        <a:blipFill>
                          <a:blip r:embed="rId3"/>
                          <a:stretch>
                            <a:fillRect l="-230932" t="-4918" r="-847" b="-111475"/>
                          </a:stretch>
                        </a:blipFill>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30 x 10</a:t>
                          </a:r>
                          <a:r>
                            <a:rPr lang="en-US" sz="1600" baseline="30000" dirty="0">
                              <a:solidFill>
                                <a:schemeClr val="tx1">
                                  <a:lumMod val="50000"/>
                                </a:schemeClr>
                              </a:solidFill>
                              <a:latin typeface="Arial" panose="020B0604020202020204" pitchFamily="34" charset="0"/>
                              <a:cs typeface="Arial" panose="020B0604020202020204" pitchFamily="34" charset="0"/>
                            </a:rPr>
                            <a:t>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Fallback>
      </mc:AlternateContent>
      <p:pic>
        <p:nvPicPr>
          <p:cNvPr id="211" name="Picture 210">
            <a:extLst>
              <a:ext uri="{FF2B5EF4-FFF2-40B4-BE49-F238E27FC236}">
                <a16:creationId xmlns:a16="http://schemas.microsoft.com/office/drawing/2014/main" id="{E9A9C680-345E-AA64-3219-E50E7D87DACF}"/>
              </a:ext>
            </a:extLst>
          </p:cNvPr>
          <p:cNvPicPr>
            <a:picLocks noChangeAspect="1"/>
          </p:cNvPicPr>
          <p:nvPr/>
        </p:nvPicPr>
        <p:blipFill>
          <a:blip r:embed="rId4"/>
          <a:stretch>
            <a:fillRect/>
          </a:stretch>
        </p:blipFill>
        <p:spPr>
          <a:xfrm>
            <a:off x="565186" y="3190743"/>
            <a:ext cx="3269403" cy="1903745"/>
          </a:xfrm>
          <a:prstGeom prst="rect">
            <a:avLst/>
          </a:prstGeom>
        </p:spPr>
      </p:pic>
      <p:sp>
        <p:nvSpPr>
          <p:cNvPr id="4" name="Rectangle 1">
            <a:extLst>
              <a:ext uri="{FF2B5EF4-FFF2-40B4-BE49-F238E27FC236}">
                <a16:creationId xmlns:a16="http://schemas.microsoft.com/office/drawing/2014/main" id="{177842FB-CA83-A7D5-1A26-C7C925200697}"/>
              </a:ext>
            </a:extLst>
          </p:cNvPr>
          <p:cNvSpPr>
            <a:spLocks noChangeArrowheads="1"/>
          </p:cNvSpPr>
          <p:nvPr/>
        </p:nvSpPr>
        <p:spPr bwMode="auto">
          <a:xfrm>
            <a:off x="601675" y="1631536"/>
            <a:ext cx="499069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600" dirty="0"/>
              <a:t>A linear elastic, saturated soil deposit is </a:t>
            </a:r>
            <a:r>
              <a:rPr lang="en-US" sz="1600" dirty="0">
                <a:solidFill>
                  <a:schemeClr val="accent2"/>
                </a:solidFill>
              </a:rPr>
              <a:t>in contact with a non-porous solid elastic top block</a:t>
            </a:r>
            <a:r>
              <a:rPr lang="en-US" sz="1600" dirty="0"/>
              <a:t>. The top block is subjected to a pressure of t</a:t>
            </a:r>
            <a:r>
              <a:rPr lang="en-US" sz="1600" baseline="-25000" dirty="0"/>
              <a:t>y</a:t>
            </a:r>
            <a:r>
              <a:rPr lang="en-US" sz="1600" dirty="0"/>
              <a:t> kPa on its surface, which in turn applies pressure to the saturated soil deposit.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A286F69-DB28-A9F3-7302-54F09B254EF8}"/>
              </a:ext>
            </a:extLst>
          </p:cNvPr>
          <p:cNvSpPr>
            <a:spLocks noChangeArrowheads="1"/>
          </p:cNvSpPr>
          <p:nvPr/>
        </p:nvSpPr>
        <p:spPr bwMode="auto">
          <a:xfrm>
            <a:off x="599673" y="2995967"/>
            <a:ext cx="48680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0" i="0" u="none" strike="noStrike" cap="none" normalizeH="0" baseline="0" dirty="0">
                <a:ln>
                  <a:noFill/>
                </a:ln>
                <a:solidFill>
                  <a:schemeClr val="accent2"/>
                </a:solidFill>
                <a:effectLst/>
                <a:latin typeface="Arial" panose="020B0604020202020204" pitchFamily="34" charset="0"/>
              </a:rPr>
              <a:t>time-variation of t</a:t>
            </a:r>
            <a:r>
              <a:rPr kumimoji="0" lang="en-US" altLang="en-US" sz="1600" b="0" i="0" u="none" strike="noStrike" cap="none" normalizeH="0" baseline="-25000" dirty="0">
                <a:ln>
                  <a:noFill/>
                </a:ln>
                <a:solidFill>
                  <a:schemeClr val="accent2"/>
                </a:solidFill>
                <a:effectLst/>
                <a:latin typeface="Arial" panose="020B0604020202020204" pitchFamily="34" charset="0"/>
              </a:rPr>
              <a:t>y</a:t>
            </a:r>
            <a:r>
              <a:rPr kumimoji="0" lang="en-US" altLang="en-US" sz="1600" b="0" i="0" u="none" strike="noStrike" cap="none" normalizeH="0" baseline="0" dirty="0">
                <a:ln>
                  <a:noFill/>
                </a:ln>
                <a:solidFill>
                  <a:schemeClr val="accent2"/>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can be expressed as,</a:t>
            </a:r>
          </a:p>
        </p:txBody>
      </p:sp>
      <p:graphicFrame>
        <p:nvGraphicFramePr>
          <p:cNvPr id="14" name="Table 13">
            <a:extLst>
              <a:ext uri="{FF2B5EF4-FFF2-40B4-BE49-F238E27FC236}">
                <a16:creationId xmlns:a16="http://schemas.microsoft.com/office/drawing/2014/main" id="{947C48D8-AC2A-8C28-FC10-1BD0B51AFF8C}"/>
              </a:ext>
            </a:extLst>
          </p:cNvPr>
          <p:cNvGraphicFramePr>
            <a:graphicFrameLocks noGrp="1"/>
          </p:cNvGraphicFramePr>
          <p:nvPr>
            <p:extLst>
              <p:ext uri="{D42A27DB-BD31-4B8C-83A1-F6EECF244321}">
                <p14:modId xmlns:p14="http://schemas.microsoft.com/office/powerpoint/2010/main" val="179525521"/>
              </p:ext>
            </p:extLst>
          </p:nvPr>
        </p:nvGraphicFramePr>
        <p:xfrm>
          <a:off x="3997078" y="4047456"/>
          <a:ext cx="1595293" cy="741680"/>
        </p:xfrm>
        <a:graphic>
          <a:graphicData uri="http://schemas.openxmlformats.org/drawingml/2006/table">
            <a:tbl>
              <a:tblPr firstRow="1" bandRow="1">
                <a:tableStyleId>{5940675A-B579-460E-94D1-54222C63F5DA}</a:tableStyleId>
              </a:tblPr>
              <a:tblGrid>
                <a:gridCol w="1020527">
                  <a:extLst>
                    <a:ext uri="{9D8B030D-6E8A-4147-A177-3AD203B41FA5}">
                      <a16:colId xmlns:a16="http://schemas.microsoft.com/office/drawing/2014/main" val="4107177879"/>
                    </a:ext>
                  </a:extLst>
                </a:gridCol>
                <a:gridCol w="574766">
                  <a:extLst>
                    <a:ext uri="{9D8B030D-6E8A-4147-A177-3AD203B41FA5}">
                      <a16:colId xmlns:a16="http://schemas.microsoft.com/office/drawing/2014/main" val="1292016377"/>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(kPa)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30 x 10</a:t>
                      </a:r>
                      <a:r>
                        <a:rPr lang="en-US" sz="1600" baseline="30000" dirty="0">
                          <a:solidFill>
                            <a:schemeClr val="tx1">
                              <a:lumMod val="50000"/>
                            </a:schemeClr>
                          </a:solidFill>
                          <a:latin typeface="Arial" panose="020B0604020202020204" pitchFamily="34" charset="0"/>
                          <a:cs typeface="Arial" panose="020B0604020202020204" pitchFamily="34" charset="0"/>
                        </a:rPr>
                        <a:t>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extLst>
                  <a:ext uri="{0D108BD9-81ED-4DB2-BD59-A6C34878D82A}">
                    <a16:rowId xmlns:a16="http://schemas.microsoft.com/office/drawing/2014/main" val="1517303911"/>
                  </a:ext>
                </a:extLst>
              </a:tr>
            </a:tbl>
          </a:graphicData>
        </a:graphic>
      </p:graphicFrame>
      <p:sp>
        <p:nvSpPr>
          <p:cNvPr id="15" name="Rectangle 1">
            <a:extLst>
              <a:ext uri="{FF2B5EF4-FFF2-40B4-BE49-F238E27FC236}">
                <a16:creationId xmlns:a16="http://schemas.microsoft.com/office/drawing/2014/main" id="{0C03A791-2AAC-3308-0CDD-78A708AD0509}"/>
              </a:ext>
            </a:extLst>
          </p:cNvPr>
          <p:cNvSpPr>
            <a:spLocks noChangeArrowheads="1"/>
          </p:cNvSpPr>
          <p:nvPr/>
        </p:nvSpPr>
        <p:spPr bwMode="auto">
          <a:xfrm>
            <a:off x="3997078" y="3714068"/>
            <a:ext cx="20569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Top (Solid)</a:t>
            </a:r>
          </a:p>
        </p:txBody>
      </p:sp>
      <p:cxnSp>
        <p:nvCxnSpPr>
          <p:cNvPr id="17" name="Straight Arrow Connector 16">
            <a:extLst>
              <a:ext uri="{FF2B5EF4-FFF2-40B4-BE49-F238E27FC236}">
                <a16:creationId xmlns:a16="http://schemas.microsoft.com/office/drawing/2014/main" id="{A191A444-BEB9-BA79-A0CE-083B73D83E05}"/>
              </a:ext>
            </a:extLst>
          </p:cNvPr>
          <p:cNvCxnSpPr>
            <a:endCxn id="15" idx="0"/>
          </p:cNvCxnSpPr>
          <p:nvPr/>
        </p:nvCxnSpPr>
        <p:spPr>
          <a:xfrm flipH="1">
            <a:off x="5133975" y="2911676"/>
            <a:ext cx="1300513" cy="859204"/>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8" name="Rectangle 1">
            <a:extLst>
              <a:ext uri="{FF2B5EF4-FFF2-40B4-BE49-F238E27FC236}">
                <a16:creationId xmlns:a16="http://schemas.microsoft.com/office/drawing/2014/main" id="{9481A5A6-AA7F-F3A7-810E-CA11219F8757}"/>
              </a:ext>
            </a:extLst>
          </p:cNvPr>
          <p:cNvSpPr>
            <a:spLocks noChangeArrowheads="1"/>
          </p:cNvSpPr>
          <p:nvPr/>
        </p:nvSpPr>
        <p:spPr bwMode="auto">
          <a:xfrm>
            <a:off x="601969" y="5148461"/>
            <a:ext cx="315088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latin typeface="Arial" panose="020B0604020202020204" pitchFamily="34" charset="0"/>
              </a:rPr>
              <a:t>Bottom</a:t>
            </a:r>
            <a:r>
              <a:rPr kumimoji="0" lang="en-US" altLang="en-US" sz="1600" b="1" i="0" u="none" strike="noStrike" cap="none" normalizeH="0" baseline="0" dirty="0">
                <a:ln>
                  <a:noFill/>
                </a:ln>
                <a:solidFill>
                  <a:schemeClr val="tx1"/>
                </a:solidFill>
                <a:effectLst/>
                <a:latin typeface="Arial" panose="020B0604020202020204" pitchFamily="34" charset="0"/>
              </a:rPr>
              <a:t> (Saturated Soil)</a:t>
            </a:r>
          </a:p>
        </p:txBody>
      </p:sp>
      <p:cxnSp>
        <p:nvCxnSpPr>
          <p:cNvPr id="21" name="Straight Arrow Connector 20">
            <a:extLst>
              <a:ext uri="{FF2B5EF4-FFF2-40B4-BE49-F238E27FC236}">
                <a16:creationId xmlns:a16="http://schemas.microsoft.com/office/drawing/2014/main" id="{71854AEE-AF87-3100-6D39-F3F40A06CB1D}"/>
              </a:ext>
            </a:extLst>
          </p:cNvPr>
          <p:cNvCxnSpPr>
            <a:cxnSpLocks/>
          </p:cNvCxnSpPr>
          <p:nvPr/>
        </p:nvCxnSpPr>
        <p:spPr>
          <a:xfrm flipH="1">
            <a:off x="3562350" y="5317738"/>
            <a:ext cx="2871614" cy="0"/>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B3A9C79-43E6-F053-8BD5-FC420623C65A}"/>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22" name="TextBox 21">
            <a:extLst>
              <a:ext uri="{FF2B5EF4-FFF2-40B4-BE49-F238E27FC236}">
                <a16:creationId xmlns:a16="http://schemas.microsoft.com/office/drawing/2014/main" id="{3E1C5273-01BE-F4D5-8BEC-C5ED10D81EDC}"/>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24" name="TextBox 23">
            <a:extLst>
              <a:ext uri="{FF2B5EF4-FFF2-40B4-BE49-F238E27FC236}">
                <a16:creationId xmlns:a16="http://schemas.microsoft.com/office/drawing/2014/main" id="{794142AD-E8AE-BF91-980A-3BEF13DA41AA}"/>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35" name="TextBox 34">
            <a:extLst>
              <a:ext uri="{FF2B5EF4-FFF2-40B4-BE49-F238E27FC236}">
                <a16:creationId xmlns:a16="http://schemas.microsoft.com/office/drawing/2014/main" id="{22772DA0-ADD2-CF1C-4302-B2A57DBC9D2D}"/>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36" name="TextBox 35">
            <a:extLst>
              <a:ext uri="{FF2B5EF4-FFF2-40B4-BE49-F238E27FC236}">
                <a16:creationId xmlns:a16="http://schemas.microsoft.com/office/drawing/2014/main" id="{5A76027F-EDB8-2044-9E4B-302602030BCE}"/>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388241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Validation of Terzaghi’s Consolidation with Contact</a:t>
            </a:r>
            <a:r>
              <a:rPr lang="en-US" altLang="ko-KR" sz="1200" b="1" dirty="0">
                <a:solidFill>
                  <a:srgbClr val="333399"/>
                </a:solidFill>
                <a:latin typeface="Arial" panose="020B0604020202020204" pitchFamily="34" charset="0"/>
                <a:cs typeface="Arial" panose="020B0604020202020204" pitchFamily="34" charset="0"/>
              </a:rPr>
              <a:t> (Cont’d)</a:t>
            </a:r>
          </a:p>
        </p:txBody>
      </p:sp>
      <p:pic>
        <p:nvPicPr>
          <p:cNvPr id="21" name="Picture 20">
            <a:extLst>
              <a:ext uri="{FF2B5EF4-FFF2-40B4-BE49-F238E27FC236}">
                <a16:creationId xmlns:a16="http://schemas.microsoft.com/office/drawing/2014/main" id="{BAC5E3B6-75B2-DB95-A7D7-44B4D40DC59D}"/>
              </a:ext>
            </a:extLst>
          </p:cNvPr>
          <p:cNvPicPr>
            <a:picLocks noChangeAspect="1"/>
          </p:cNvPicPr>
          <p:nvPr/>
        </p:nvPicPr>
        <p:blipFill>
          <a:blip r:embed="rId3"/>
          <a:stretch>
            <a:fillRect/>
          </a:stretch>
        </p:blipFill>
        <p:spPr>
          <a:xfrm>
            <a:off x="507355" y="1731085"/>
            <a:ext cx="1333464" cy="3746606"/>
          </a:xfrm>
          <a:prstGeom prst="rect">
            <a:avLst/>
          </a:prstGeom>
        </p:spPr>
      </p:pic>
      <p:sp>
        <p:nvSpPr>
          <p:cNvPr id="22" name="TextBox 21">
            <a:extLst>
              <a:ext uri="{FF2B5EF4-FFF2-40B4-BE49-F238E27FC236}">
                <a16:creationId xmlns:a16="http://schemas.microsoft.com/office/drawing/2014/main" id="{19155EC6-FA32-707F-60AC-8CCD52F39670}"/>
              </a:ext>
            </a:extLst>
          </p:cNvPr>
          <p:cNvSpPr txBox="1"/>
          <p:nvPr/>
        </p:nvSpPr>
        <p:spPr>
          <a:xfrm>
            <a:off x="347295" y="5547825"/>
            <a:ext cx="1653584" cy="584775"/>
          </a:xfrm>
          <a:prstGeom prst="rect">
            <a:avLst/>
          </a:prstGeom>
          <a:noFill/>
        </p:spPr>
        <p:txBody>
          <a:bodyPr wrap="square" rtlCol="0">
            <a:spAutoFit/>
          </a:bodyPr>
          <a:lstStyle/>
          <a:p>
            <a:pPr algn="ctr"/>
            <a:r>
              <a:rPr lang="en-US" sz="1600" dirty="0"/>
              <a:t>Analytical </a:t>
            </a:r>
          </a:p>
          <a:p>
            <a:pPr algn="ctr"/>
            <a:r>
              <a:rPr lang="en-US" sz="1600" dirty="0"/>
              <a:t>Time = 0.05 sec</a:t>
            </a:r>
          </a:p>
        </p:txBody>
      </p:sp>
      <p:sp>
        <p:nvSpPr>
          <p:cNvPr id="24" name="TextBox 23">
            <a:extLst>
              <a:ext uri="{FF2B5EF4-FFF2-40B4-BE49-F238E27FC236}">
                <a16:creationId xmlns:a16="http://schemas.microsoft.com/office/drawing/2014/main" id="{B4CE83B8-D899-9A18-E310-1BE45C1B280D}"/>
              </a:ext>
            </a:extLst>
          </p:cNvPr>
          <p:cNvSpPr txBox="1"/>
          <p:nvPr/>
        </p:nvSpPr>
        <p:spPr>
          <a:xfrm>
            <a:off x="2225879" y="5468982"/>
            <a:ext cx="2346121" cy="584775"/>
          </a:xfrm>
          <a:prstGeom prst="rect">
            <a:avLst/>
          </a:prstGeom>
          <a:noFill/>
        </p:spPr>
        <p:txBody>
          <a:bodyPr wrap="square" rtlCol="0">
            <a:spAutoFit/>
          </a:bodyPr>
          <a:lstStyle/>
          <a:p>
            <a:pPr algn="ctr"/>
            <a:r>
              <a:rPr lang="en-US" sz="1600" dirty="0"/>
              <a:t>MOOSE</a:t>
            </a:r>
          </a:p>
          <a:p>
            <a:pPr algn="ctr"/>
            <a:r>
              <a:rPr lang="en-US" sz="1600" dirty="0"/>
              <a:t>Time = 0.0569474 sec</a:t>
            </a:r>
          </a:p>
        </p:txBody>
      </p:sp>
      <p:sp>
        <p:nvSpPr>
          <p:cNvPr id="26" name="TextBox 25">
            <a:extLst>
              <a:ext uri="{FF2B5EF4-FFF2-40B4-BE49-F238E27FC236}">
                <a16:creationId xmlns:a16="http://schemas.microsoft.com/office/drawing/2014/main" id="{A53E50E4-3345-00F8-98CD-95673F265367}"/>
              </a:ext>
            </a:extLst>
          </p:cNvPr>
          <p:cNvSpPr txBox="1"/>
          <p:nvPr/>
        </p:nvSpPr>
        <p:spPr>
          <a:xfrm>
            <a:off x="507355" y="1227639"/>
            <a:ext cx="8076922" cy="400110"/>
          </a:xfrm>
          <a:prstGeom prst="rect">
            <a:avLst/>
          </a:prstGeom>
          <a:noFill/>
        </p:spPr>
        <p:txBody>
          <a:bodyPr wrap="square" rtlCol="0">
            <a:spAutoFit/>
          </a:bodyPr>
          <a:lstStyle/>
          <a:p>
            <a:pPr algn="just"/>
            <a:r>
              <a:rPr lang="en-US" b="1" dirty="0"/>
              <a:t>Contour Plot of Pore Pressure in Contact</a:t>
            </a:r>
          </a:p>
        </p:txBody>
      </p:sp>
      <p:sp>
        <p:nvSpPr>
          <p:cNvPr id="2" name="TextBox 1">
            <a:extLst>
              <a:ext uri="{FF2B5EF4-FFF2-40B4-BE49-F238E27FC236}">
                <a16:creationId xmlns:a16="http://schemas.microsoft.com/office/drawing/2014/main" id="{B9054278-1CF4-792D-B75F-7B224DE2E32A}"/>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10" name="TextBox 9">
            <a:extLst>
              <a:ext uri="{FF2B5EF4-FFF2-40B4-BE49-F238E27FC236}">
                <a16:creationId xmlns:a16="http://schemas.microsoft.com/office/drawing/2014/main" id="{6C3391B3-63E5-376E-0712-475285257E31}"/>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1" name="TextBox 10">
            <a:extLst>
              <a:ext uri="{FF2B5EF4-FFF2-40B4-BE49-F238E27FC236}">
                <a16:creationId xmlns:a16="http://schemas.microsoft.com/office/drawing/2014/main" id="{C819BC84-81B1-F5ED-D46E-7F1859B0ABD1}"/>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2" name="TextBox 11">
            <a:extLst>
              <a:ext uri="{FF2B5EF4-FFF2-40B4-BE49-F238E27FC236}">
                <a16:creationId xmlns:a16="http://schemas.microsoft.com/office/drawing/2014/main" id="{EFF6EE3B-F233-CF91-94B5-6A30E4CEB1FC}"/>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3" name="TextBox 12">
            <a:extLst>
              <a:ext uri="{FF2B5EF4-FFF2-40B4-BE49-F238E27FC236}">
                <a16:creationId xmlns:a16="http://schemas.microsoft.com/office/drawing/2014/main" id="{5A56F3EC-BA41-83B4-D59E-C2DA97FF315B}"/>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grpSp>
        <p:nvGrpSpPr>
          <p:cNvPr id="5" name="Group 4">
            <a:extLst>
              <a:ext uri="{FF2B5EF4-FFF2-40B4-BE49-F238E27FC236}">
                <a16:creationId xmlns:a16="http://schemas.microsoft.com/office/drawing/2014/main" id="{7583D4AF-DADC-DBB2-557A-E5CB6FA4D219}"/>
              </a:ext>
            </a:extLst>
          </p:cNvPr>
          <p:cNvGrpSpPr/>
          <p:nvPr/>
        </p:nvGrpSpPr>
        <p:grpSpPr>
          <a:xfrm>
            <a:off x="2026721" y="2158982"/>
            <a:ext cx="3103781" cy="3100012"/>
            <a:chOff x="892908" y="2029097"/>
            <a:chExt cx="3971108" cy="3709851"/>
          </a:xfrm>
        </p:grpSpPr>
        <p:pic>
          <p:nvPicPr>
            <p:cNvPr id="6" name="Picture 5" descr="A graph of a column&#10;&#10;Description automatically generated with medium confidence">
              <a:extLst>
                <a:ext uri="{FF2B5EF4-FFF2-40B4-BE49-F238E27FC236}">
                  <a16:creationId xmlns:a16="http://schemas.microsoft.com/office/drawing/2014/main" id="{D40511F7-AFF1-C41A-7340-97A6C55EFFA8}"/>
                </a:ext>
              </a:extLst>
            </p:cNvPr>
            <p:cNvPicPr>
              <a:picLocks noChangeAspect="1"/>
            </p:cNvPicPr>
            <p:nvPr/>
          </p:nvPicPr>
          <p:blipFill rotWithShape="1">
            <a:blip r:embed="rId4">
              <a:extLst>
                <a:ext uri="{28A0092B-C50C-407E-A947-70E740481C1C}">
                  <a14:useLocalDpi xmlns:a14="http://schemas.microsoft.com/office/drawing/2010/main" val="0"/>
                </a:ext>
              </a:extLst>
            </a:blip>
            <a:srcRect l="33308" t="6769" r="23263" b="5710"/>
            <a:stretch/>
          </p:blipFill>
          <p:spPr>
            <a:xfrm>
              <a:off x="892908" y="2029097"/>
              <a:ext cx="3971108" cy="3709851"/>
            </a:xfrm>
            <a:prstGeom prst="rect">
              <a:avLst/>
            </a:prstGeom>
          </p:spPr>
        </p:pic>
        <p:pic>
          <p:nvPicPr>
            <p:cNvPr id="9" name="Picture 8" descr="A graph of a column&#10;&#10;Description automatically generated with medium confidence">
              <a:extLst>
                <a:ext uri="{FF2B5EF4-FFF2-40B4-BE49-F238E27FC236}">
                  <a16:creationId xmlns:a16="http://schemas.microsoft.com/office/drawing/2014/main" id="{E6AC8B9D-6AAC-5672-189B-0EA3E12A0C0B}"/>
                </a:ext>
              </a:extLst>
            </p:cNvPr>
            <p:cNvPicPr>
              <a:picLocks noChangeAspect="1"/>
            </p:cNvPicPr>
            <p:nvPr/>
          </p:nvPicPr>
          <p:blipFill rotWithShape="1">
            <a:blip r:embed="rId4">
              <a:extLst>
                <a:ext uri="{28A0092B-C50C-407E-A947-70E740481C1C}">
                  <a14:useLocalDpi xmlns:a14="http://schemas.microsoft.com/office/drawing/2010/main" val="0"/>
                </a:ext>
              </a:extLst>
            </a:blip>
            <a:srcRect l="3333" t="79060" r="89773" b="9327"/>
            <a:stretch/>
          </p:blipFill>
          <p:spPr>
            <a:xfrm>
              <a:off x="1056443" y="4980373"/>
              <a:ext cx="630314" cy="492245"/>
            </a:xfrm>
            <a:prstGeom prst="rect">
              <a:avLst/>
            </a:prstGeom>
          </p:spPr>
        </p:pic>
      </p:grpSp>
      <p:pic>
        <p:nvPicPr>
          <p:cNvPr id="16" name="Picture 15">
            <a:extLst>
              <a:ext uri="{FF2B5EF4-FFF2-40B4-BE49-F238E27FC236}">
                <a16:creationId xmlns:a16="http://schemas.microsoft.com/office/drawing/2014/main" id="{148D9B71-3FD5-26C4-B07D-170B8D9EC043}"/>
              </a:ext>
            </a:extLst>
          </p:cNvPr>
          <p:cNvPicPr>
            <a:picLocks noChangeAspect="1"/>
          </p:cNvPicPr>
          <p:nvPr/>
        </p:nvPicPr>
        <p:blipFill>
          <a:blip r:embed="rId5"/>
          <a:stretch>
            <a:fillRect/>
          </a:stretch>
        </p:blipFill>
        <p:spPr>
          <a:xfrm>
            <a:off x="5258319" y="2314623"/>
            <a:ext cx="3546629" cy="2944371"/>
          </a:xfrm>
          <a:prstGeom prst="rect">
            <a:avLst/>
          </a:prstGeom>
        </p:spPr>
      </p:pic>
    </p:spTree>
    <p:extLst>
      <p:ext uri="{BB962C8B-B14F-4D97-AF65-F5344CB8AC3E}">
        <p14:creationId xmlns:p14="http://schemas.microsoft.com/office/powerpoint/2010/main" val="3333441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Contact Analysis Between Poroelastic and Elastic Material</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653E857-3625-B2B2-7A0C-F5344B031955}"/>
              </a:ext>
            </a:extLst>
          </p:cNvPr>
          <p:cNvSpPr txBox="1"/>
          <p:nvPr/>
        </p:nvSpPr>
        <p:spPr>
          <a:xfrm>
            <a:off x="507355" y="1227639"/>
            <a:ext cx="8076922" cy="400110"/>
          </a:xfrm>
          <a:prstGeom prst="rect">
            <a:avLst/>
          </a:prstGeom>
          <a:noFill/>
        </p:spPr>
        <p:txBody>
          <a:bodyPr wrap="square" rtlCol="0">
            <a:spAutoFit/>
          </a:bodyPr>
          <a:lstStyle/>
          <a:p>
            <a:pPr algn="just"/>
            <a:r>
              <a:rPr lang="en-US" b="1" dirty="0"/>
              <a:t>Geometry, Material Properties and Boundary Conditions</a:t>
            </a:r>
          </a:p>
        </p:txBody>
      </p:sp>
      <p:sp>
        <p:nvSpPr>
          <p:cNvPr id="10" name="Rectangle 1">
            <a:extLst>
              <a:ext uri="{FF2B5EF4-FFF2-40B4-BE49-F238E27FC236}">
                <a16:creationId xmlns:a16="http://schemas.microsoft.com/office/drawing/2014/main" id="{49C8306C-DF3A-5B8A-FB5E-FCA6588A285A}"/>
              </a:ext>
            </a:extLst>
          </p:cNvPr>
          <p:cNvSpPr>
            <a:spLocks noChangeArrowheads="1"/>
          </p:cNvSpPr>
          <p:nvPr/>
        </p:nvSpPr>
        <p:spPr bwMode="auto">
          <a:xfrm>
            <a:off x="507355" y="1695978"/>
            <a:ext cx="443145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600" dirty="0"/>
              <a:t>A saturated poroelastic material is </a:t>
            </a:r>
            <a:r>
              <a:rPr lang="en-US" sz="1600" dirty="0">
                <a:solidFill>
                  <a:schemeClr val="accent2"/>
                </a:solidFill>
              </a:rPr>
              <a:t>in contact with a non-porous solid elastic top spherical indenter</a:t>
            </a:r>
            <a:r>
              <a:rPr lang="en-US" sz="1600" dirty="0"/>
              <a:t>. The indenter  is subjected to a piecewise linear displacement boundary condition on its top surface.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12" name="Straight Connector 11">
            <a:extLst>
              <a:ext uri="{FF2B5EF4-FFF2-40B4-BE49-F238E27FC236}">
                <a16:creationId xmlns:a16="http://schemas.microsoft.com/office/drawing/2014/main" id="{EC34DE0D-9631-2E85-175B-AF7C27C70EB5}"/>
              </a:ext>
            </a:extLst>
          </p:cNvPr>
          <p:cNvCxnSpPr/>
          <p:nvPr/>
        </p:nvCxnSpPr>
        <p:spPr>
          <a:xfrm>
            <a:off x="7864648" y="5555176"/>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B8A1735-97EE-B47E-CAFC-F6F4CAAD3D91}"/>
              </a:ext>
            </a:extLst>
          </p:cNvPr>
          <p:cNvSpPr/>
          <p:nvPr/>
        </p:nvSpPr>
        <p:spPr>
          <a:xfrm>
            <a:off x="5940964" y="4110600"/>
            <a:ext cx="1805546" cy="14591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62F596A0-8851-7ED7-EA8B-D820E8763B97}"/>
              </a:ext>
            </a:extLst>
          </p:cNvPr>
          <p:cNvCxnSpPr/>
          <p:nvPr/>
        </p:nvCxnSpPr>
        <p:spPr>
          <a:xfrm>
            <a:off x="7856324" y="4110600"/>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FFA937-E318-B6BF-8A7D-173009EF8021}"/>
              </a:ext>
            </a:extLst>
          </p:cNvPr>
          <p:cNvCxnSpPr/>
          <p:nvPr/>
        </p:nvCxnSpPr>
        <p:spPr>
          <a:xfrm>
            <a:off x="7864008" y="3509725"/>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FF7828-13F0-BE17-B43D-FA1A9C8CC3FB}"/>
              </a:ext>
            </a:extLst>
          </p:cNvPr>
          <p:cNvCxnSpPr>
            <a:cxnSpLocks/>
          </p:cNvCxnSpPr>
          <p:nvPr/>
        </p:nvCxnSpPr>
        <p:spPr>
          <a:xfrm rot="16200000">
            <a:off x="5730697" y="5966054"/>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86EE7A-6A50-DB6E-2C2B-79E835977E79}"/>
              </a:ext>
            </a:extLst>
          </p:cNvPr>
          <p:cNvCxnSpPr>
            <a:cxnSpLocks/>
          </p:cNvCxnSpPr>
          <p:nvPr/>
        </p:nvCxnSpPr>
        <p:spPr>
          <a:xfrm rot="16200000">
            <a:off x="7522841" y="5966054"/>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239DE3-BBC1-A696-3E0D-5CD913A24145}"/>
              </a:ext>
            </a:extLst>
          </p:cNvPr>
          <p:cNvCxnSpPr>
            <a:cxnSpLocks/>
          </p:cNvCxnSpPr>
          <p:nvPr/>
        </p:nvCxnSpPr>
        <p:spPr>
          <a:xfrm>
            <a:off x="7992151" y="4110600"/>
            <a:ext cx="4192" cy="1452302"/>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ECB413-220E-142B-2C99-512F230A5D59}"/>
              </a:ext>
            </a:extLst>
          </p:cNvPr>
          <p:cNvCxnSpPr>
            <a:cxnSpLocks/>
          </p:cNvCxnSpPr>
          <p:nvPr/>
        </p:nvCxnSpPr>
        <p:spPr>
          <a:xfrm flipH="1">
            <a:off x="7989608" y="3509725"/>
            <a:ext cx="2543" cy="63437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83F8107-96F0-F8EE-081E-6EA084DCB554}"/>
              </a:ext>
            </a:extLst>
          </p:cNvPr>
          <p:cNvCxnSpPr>
            <a:cxnSpLocks/>
          </p:cNvCxnSpPr>
          <p:nvPr/>
        </p:nvCxnSpPr>
        <p:spPr>
          <a:xfrm>
            <a:off x="5954019" y="5887080"/>
            <a:ext cx="1787074" cy="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D217AB-CF86-14D1-3B03-EC812E5107BE}"/>
              </a:ext>
            </a:extLst>
          </p:cNvPr>
          <p:cNvGrpSpPr/>
          <p:nvPr/>
        </p:nvGrpSpPr>
        <p:grpSpPr>
          <a:xfrm rot="5400000">
            <a:off x="5705300" y="4748538"/>
            <a:ext cx="261254" cy="230779"/>
            <a:chOff x="3648891" y="3335383"/>
            <a:chExt cx="339632" cy="357052"/>
          </a:xfrm>
        </p:grpSpPr>
        <p:sp>
          <p:nvSpPr>
            <p:cNvPr id="60" name="Isosceles Triangle 59">
              <a:extLst>
                <a:ext uri="{FF2B5EF4-FFF2-40B4-BE49-F238E27FC236}">
                  <a16:creationId xmlns:a16="http://schemas.microsoft.com/office/drawing/2014/main" id="{345050DF-FDC9-53A2-BC20-60CD667082D4}"/>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EC2D733-50DD-0912-676D-46A8371E7817}"/>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D0107A2-8327-7175-DF0F-5697DE8DC585}"/>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66DB5F2-1CC9-CA8D-5BF1-BB25155AE475}"/>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A72637F5-8159-8786-BA28-81EB0C5F5A46}"/>
              </a:ext>
            </a:extLst>
          </p:cNvPr>
          <p:cNvGrpSpPr/>
          <p:nvPr/>
        </p:nvGrpSpPr>
        <p:grpSpPr>
          <a:xfrm rot="5400000">
            <a:off x="5706725" y="2768145"/>
            <a:ext cx="261254" cy="230779"/>
            <a:chOff x="3648891" y="3335383"/>
            <a:chExt cx="339632" cy="357052"/>
          </a:xfrm>
        </p:grpSpPr>
        <p:sp>
          <p:nvSpPr>
            <p:cNvPr id="56" name="Isosceles Triangle 55">
              <a:extLst>
                <a:ext uri="{FF2B5EF4-FFF2-40B4-BE49-F238E27FC236}">
                  <a16:creationId xmlns:a16="http://schemas.microsoft.com/office/drawing/2014/main" id="{40C2AA29-07D8-C1B4-79AB-041EA54EF70C}"/>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1138B3B1-5607-B6F1-886F-E7FC74980C3E}"/>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BBA1102-1197-F121-F534-4E447C1A6DF0}"/>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B80490BD-05DF-3651-CFC7-7F53757AC427}"/>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a:extLst>
              <a:ext uri="{FF2B5EF4-FFF2-40B4-BE49-F238E27FC236}">
                <a16:creationId xmlns:a16="http://schemas.microsoft.com/office/drawing/2014/main" id="{2351D09A-0DBB-B9DE-6254-B38B74E4C5F1}"/>
              </a:ext>
            </a:extLst>
          </p:cNvPr>
          <p:cNvSpPr txBox="1"/>
          <p:nvPr/>
        </p:nvSpPr>
        <p:spPr>
          <a:xfrm>
            <a:off x="8007567" y="3640886"/>
            <a:ext cx="804653" cy="338554"/>
          </a:xfrm>
          <a:prstGeom prst="rect">
            <a:avLst/>
          </a:prstGeom>
          <a:noFill/>
        </p:spPr>
        <p:txBody>
          <a:bodyPr wrap="square" rtlCol="0">
            <a:spAutoFit/>
          </a:bodyPr>
          <a:lstStyle/>
          <a:p>
            <a:pPr algn="ctr"/>
            <a:r>
              <a:rPr lang="en-US" sz="1600" dirty="0"/>
              <a:t>3 m</a:t>
            </a:r>
          </a:p>
        </p:txBody>
      </p:sp>
      <p:sp>
        <p:nvSpPr>
          <p:cNvPr id="42" name="TextBox 41">
            <a:extLst>
              <a:ext uri="{FF2B5EF4-FFF2-40B4-BE49-F238E27FC236}">
                <a16:creationId xmlns:a16="http://schemas.microsoft.com/office/drawing/2014/main" id="{3A7C7EAC-9F91-CE93-2986-723EB75C74A9}"/>
              </a:ext>
            </a:extLst>
          </p:cNvPr>
          <p:cNvSpPr txBox="1"/>
          <p:nvPr/>
        </p:nvSpPr>
        <p:spPr>
          <a:xfrm>
            <a:off x="6377653" y="5882644"/>
            <a:ext cx="952203" cy="338554"/>
          </a:xfrm>
          <a:prstGeom prst="rect">
            <a:avLst/>
          </a:prstGeom>
          <a:noFill/>
        </p:spPr>
        <p:txBody>
          <a:bodyPr wrap="square" rtlCol="0">
            <a:spAutoFit/>
          </a:bodyPr>
          <a:lstStyle/>
          <a:p>
            <a:pPr algn="ctr"/>
            <a:r>
              <a:rPr lang="en-US" sz="1600" dirty="0"/>
              <a:t>17 m</a:t>
            </a:r>
          </a:p>
        </p:txBody>
      </p:sp>
      <p:sp>
        <p:nvSpPr>
          <p:cNvPr id="101" name="TextBox 100">
            <a:extLst>
              <a:ext uri="{FF2B5EF4-FFF2-40B4-BE49-F238E27FC236}">
                <a16:creationId xmlns:a16="http://schemas.microsoft.com/office/drawing/2014/main" id="{A6D50A69-95EA-369F-D39B-B29CE730F4AA}"/>
              </a:ext>
            </a:extLst>
          </p:cNvPr>
          <p:cNvSpPr txBox="1"/>
          <p:nvPr/>
        </p:nvSpPr>
        <p:spPr>
          <a:xfrm>
            <a:off x="7910649" y="4633754"/>
            <a:ext cx="890348" cy="338554"/>
          </a:xfrm>
          <a:prstGeom prst="rect">
            <a:avLst/>
          </a:prstGeom>
          <a:noFill/>
        </p:spPr>
        <p:txBody>
          <a:bodyPr wrap="square" rtlCol="0">
            <a:spAutoFit/>
          </a:bodyPr>
          <a:lstStyle/>
          <a:p>
            <a:pPr algn="ctr"/>
            <a:r>
              <a:rPr lang="en-US" sz="1600" dirty="0"/>
              <a:t>15 m</a:t>
            </a:r>
          </a:p>
        </p:txBody>
      </p:sp>
      <p:cxnSp>
        <p:nvCxnSpPr>
          <p:cNvPr id="103" name="Straight Connector 102">
            <a:extLst>
              <a:ext uri="{FF2B5EF4-FFF2-40B4-BE49-F238E27FC236}">
                <a16:creationId xmlns:a16="http://schemas.microsoft.com/office/drawing/2014/main" id="{ECF6551F-6358-CE5C-FA28-F666C509B3A7}"/>
              </a:ext>
            </a:extLst>
          </p:cNvPr>
          <p:cNvCxnSpPr>
            <a:cxnSpLocks/>
          </p:cNvCxnSpPr>
          <p:nvPr/>
        </p:nvCxnSpPr>
        <p:spPr>
          <a:xfrm rot="16200000">
            <a:off x="5707386" y="3810162"/>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1A97C0F-8543-E554-BEAC-C8F87E1F5DC8}"/>
              </a:ext>
            </a:extLst>
          </p:cNvPr>
          <p:cNvCxnSpPr>
            <a:cxnSpLocks/>
          </p:cNvCxnSpPr>
          <p:nvPr/>
        </p:nvCxnSpPr>
        <p:spPr>
          <a:xfrm rot="16200000">
            <a:off x="6701474" y="3810163"/>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78EBB04-2B02-9249-2966-334ED6248C97}"/>
              </a:ext>
            </a:extLst>
          </p:cNvPr>
          <p:cNvCxnSpPr>
            <a:cxnSpLocks/>
          </p:cNvCxnSpPr>
          <p:nvPr/>
        </p:nvCxnSpPr>
        <p:spPr>
          <a:xfrm flipH="1">
            <a:off x="5934873" y="3920431"/>
            <a:ext cx="1008093" cy="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F8B80A6-39C3-C088-C917-6832BAC769B1}"/>
              </a:ext>
            </a:extLst>
          </p:cNvPr>
          <p:cNvSpPr txBox="1"/>
          <p:nvPr/>
        </p:nvSpPr>
        <p:spPr>
          <a:xfrm>
            <a:off x="5974248" y="3568655"/>
            <a:ext cx="939357" cy="338554"/>
          </a:xfrm>
          <a:prstGeom prst="rect">
            <a:avLst/>
          </a:prstGeom>
          <a:noFill/>
        </p:spPr>
        <p:txBody>
          <a:bodyPr wrap="square" rtlCol="0">
            <a:spAutoFit/>
          </a:bodyPr>
          <a:lstStyle/>
          <a:p>
            <a:pPr algn="ctr"/>
            <a:r>
              <a:rPr lang="en-US" sz="1600" dirty="0"/>
              <a:t>10 m</a:t>
            </a:r>
          </a:p>
        </p:txBody>
      </p:sp>
      <p:sp>
        <p:nvSpPr>
          <p:cNvPr id="109" name="TextBox 108">
            <a:extLst>
              <a:ext uri="{FF2B5EF4-FFF2-40B4-BE49-F238E27FC236}">
                <a16:creationId xmlns:a16="http://schemas.microsoft.com/office/drawing/2014/main" id="{E1BB6492-3BA8-3F5D-99CD-DC1573A45E36}"/>
              </a:ext>
            </a:extLst>
          </p:cNvPr>
          <p:cNvSpPr txBox="1"/>
          <p:nvPr/>
        </p:nvSpPr>
        <p:spPr>
          <a:xfrm>
            <a:off x="6024669" y="1539641"/>
            <a:ext cx="804653" cy="338554"/>
          </a:xfrm>
          <a:prstGeom prst="rect">
            <a:avLst/>
          </a:prstGeom>
          <a:noFill/>
        </p:spPr>
        <p:txBody>
          <a:bodyPr wrap="square" rtlCol="0">
            <a:spAutoFit/>
          </a:bodyPr>
          <a:lstStyle/>
          <a:p>
            <a:pPr algn="ctr"/>
            <a:r>
              <a:rPr lang="en-US" sz="1600" dirty="0"/>
              <a:t>y</a:t>
            </a:r>
            <a:endParaRPr lang="en-US" sz="1600" baseline="-25000" dirty="0"/>
          </a:p>
        </p:txBody>
      </p:sp>
      <p:sp>
        <p:nvSpPr>
          <p:cNvPr id="112" name="Rectangle 1">
            <a:extLst>
              <a:ext uri="{FF2B5EF4-FFF2-40B4-BE49-F238E27FC236}">
                <a16:creationId xmlns:a16="http://schemas.microsoft.com/office/drawing/2014/main" id="{FCFDA6A5-CCF0-7EDE-3A4F-D40D6FCD8E1F}"/>
              </a:ext>
            </a:extLst>
          </p:cNvPr>
          <p:cNvSpPr>
            <a:spLocks noChangeArrowheads="1"/>
          </p:cNvSpPr>
          <p:nvPr/>
        </p:nvSpPr>
        <p:spPr bwMode="auto">
          <a:xfrm>
            <a:off x="507355" y="3144502"/>
            <a:ext cx="50144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0" i="0" u="none" strike="noStrike" cap="none" normalizeH="0" baseline="0" dirty="0">
                <a:ln>
                  <a:noFill/>
                </a:ln>
                <a:solidFill>
                  <a:schemeClr val="accent2"/>
                </a:solidFill>
                <a:effectLst/>
                <a:latin typeface="Arial" panose="020B0604020202020204" pitchFamily="34" charset="0"/>
              </a:rPr>
              <a:t>time-variation of displacement </a:t>
            </a:r>
            <a:r>
              <a:rPr lang="en-US" altLang="en-US" sz="1600" dirty="0">
                <a:solidFill>
                  <a:schemeClr val="accent2"/>
                </a:solidFill>
                <a:latin typeface="Arial" panose="020B0604020202020204" pitchFamily="34" charset="0"/>
              </a:rPr>
              <a:t>y</a:t>
            </a:r>
            <a:r>
              <a:rPr kumimoji="0" lang="en-US" altLang="en-US" sz="1600" b="0" i="0" u="none" strike="noStrike" cap="none" normalizeH="0" baseline="0" dirty="0">
                <a:ln>
                  <a:noFill/>
                </a:ln>
                <a:solidFill>
                  <a:schemeClr val="accent2"/>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is expressed as:</a:t>
            </a:r>
          </a:p>
        </p:txBody>
      </p:sp>
      <mc:AlternateContent xmlns:mc="http://schemas.openxmlformats.org/markup-compatibility/2006" xmlns:a14="http://schemas.microsoft.com/office/drawing/2010/main">
        <mc:Choice Requires="a14">
          <p:graphicFrame>
            <p:nvGraphicFramePr>
              <p:cNvPr id="113" name="Table 112">
                <a:extLst>
                  <a:ext uri="{FF2B5EF4-FFF2-40B4-BE49-F238E27FC236}">
                    <a16:creationId xmlns:a16="http://schemas.microsoft.com/office/drawing/2014/main" id="{7CF0544A-7FEB-EE6C-011F-E9801D9544E6}"/>
                  </a:ext>
                </a:extLst>
              </p:cNvPr>
              <p:cNvGraphicFramePr>
                <a:graphicFrameLocks noGrp="1"/>
              </p:cNvGraphicFramePr>
              <p:nvPr>
                <p:extLst>
                  <p:ext uri="{D42A27DB-BD31-4B8C-83A1-F6EECF244321}">
                    <p14:modId xmlns:p14="http://schemas.microsoft.com/office/powerpoint/2010/main" val="2159356258"/>
                  </p:ext>
                </p:extLst>
              </p:nvPr>
            </p:nvGraphicFramePr>
            <p:xfrm>
              <a:off x="503439" y="5531434"/>
              <a:ext cx="4890682" cy="741680"/>
            </p:xfrm>
            <a:graphic>
              <a:graphicData uri="http://schemas.openxmlformats.org/drawingml/2006/table">
                <a:tbl>
                  <a:tblPr firstRow="1" bandRow="1">
                    <a:tableStyleId>{5940675A-B579-460E-94D1-54222C63F5DA}</a:tableStyleId>
                  </a:tblPr>
                  <a:tblGrid>
                    <a:gridCol w="932640">
                      <a:extLst>
                        <a:ext uri="{9D8B030D-6E8A-4147-A177-3AD203B41FA5}">
                          <a16:colId xmlns:a16="http://schemas.microsoft.com/office/drawing/2014/main" val="4107177879"/>
                        </a:ext>
                      </a:extLst>
                    </a:gridCol>
                    <a:gridCol w="662653">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579801">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(Pa)</a:t>
                          </a:r>
                        </a:p>
                      </a:txBody>
                      <a:tcPr/>
                    </a:tc>
                    <a:tc>
                      <a:txBody>
                        <a:bodyPr/>
                        <a:lstStyle/>
                        <a:p>
                          <a:pPr algn="ctr"/>
                          <a14:m>
                            <m:oMath xmlns:m="http://schemas.openxmlformats.org/officeDocument/2006/math">
                              <m:acc>
                                <m:accPr>
                                  <m:chr m:val="̅"/>
                                  <m:ctrlPr>
                                    <a:rPr lang="en-US" sz="1600" b="1" i="1" smtClean="0">
                                      <a:solidFill>
                                        <a:schemeClr val="tx1">
                                          <a:lumMod val="50000"/>
                                        </a:schemeClr>
                                      </a:solidFill>
                                      <a:latin typeface="Cambria Math" panose="02040503050406030204" pitchFamily="18" charset="0"/>
                                      <a:cs typeface="Arial" panose="020B0604020202020204" pitchFamily="34" charset="0"/>
                                    </a:rPr>
                                  </m:ctrlPr>
                                </m:accPr>
                                <m:e>
                                  <m:r>
                                    <a:rPr lang="en-US" sz="1600" b="1" i="1" smtClean="0">
                                      <a:solidFill>
                                        <a:schemeClr val="tx1">
                                          <a:lumMod val="50000"/>
                                        </a:schemeClr>
                                      </a:solidFill>
                                      <a:latin typeface="Cambria Math" panose="02040503050406030204" pitchFamily="18" charset="0"/>
                                      <a:cs typeface="Arial" panose="020B0604020202020204" pitchFamily="34" charset="0"/>
                                    </a:rPr>
                                    <m:t>𝒌</m:t>
                                  </m:r>
                                </m:e>
                              </m:acc>
                            </m:oMath>
                          </a14:m>
                          <a:r>
                            <a:rPr lang="en-US" sz="1600" b="1" dirty="0">
                              <a:solidFill>
                                <a:schemeClr val="tx1">
                                  <a:lumMod val="50000"/>
                                </a:schemeClr>
                              </a:solidFill>
                              <a:latin typeface="Arial" panose="020B0604020202020204" pitchFamily="34" charset="0"/>
                              <a:cs typeface="Arial" panose="020B0604020202020204" pitchFamily="34" charset="0"/>
                            </a:rPr>
                            <a:t> (m</a:t>
                          </a:r>
                          <a:r>
                            <a:rPr lang="en-US" sz="1600" b="1" baseline="30000" dirty="0">
                              <a:solidFill>
                                <a:schemeClr val="tx1">
                                  <a:lumMod val="50000"/>
                                </a:schemeClr>
                              </a:solidFill>
                              <a:latin typeface="Arial" panose="020B0604020202020204" pitchFamily="34" charset="0"/>
                              <a:cs typeface="Arial" panose="020B0604020202020204" pitchFamily="34" charset="0"/>
                            </a:rPr>
                            <a:t>4</a:t>
                          </a:r>
                          <a:r>
                            <a:rPr lang="en-US" sz="1600" b="1" dirty="0">
                              <a:solidFill>
                                <a:schemeClr val="tx1">
                                  <a:lumMod val="50000"/>
                                </a:schemeClr>
                              </a:solidFill>
                              <a:latin typeface="Arial" panose="020B0604020202020204" pitchFamily="34" charset="0"/>
                              <a:cs typeface="Arial" panose="020B0604020202020204" pitchFamily="34" charset="0"/>
                            </a:rPr>
                            <a:t>/(N-s))</a:t>
                          </a: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1.0e7</a:t>
                          </a:r>
                          <a:endParaRPr lang="en-US" sz="16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0.25</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Choice>
        <mc:Fallback xmlns="">
          <p:graphicFrame>
            <p:nvGraphicFramePr>
              <p:cNvPr id="113" name="Table 112">
                <a:extLst>
                  <a:ext uri="{FF2B5EF4-FFF2-40B4-BE49-F238E27FC236}">
                    <a16:creationId xmlns:a16="http://schemas.microsoft.com/office/drawing/2014/main" id="{7CF0544A-7FEB-EE6C-011F-E9801D9544E6}"/>
                  </a:ext>
                </a:extLst>
              </p:cNvPr>
              <p:cNvGraphicFramePr>
                <a:graphicFrameLocks noGrp="1"/>
              </p:cNvGraphicFramePr>
              <p:nvPr>
                <p:extLst>
                  <p:ext uri="{D42A27DB-BD31-4B8C-83A1-F6EECF244321}">
                    <p14:modId xmlns:p14="http://schemas.microsoft.com/office/powerpoint/2010/main" val="2159356258"/>
                  </p:ext>
                </p:extLst>
              </p:nvPr>
            </p:nvGraphicFramePr>
            <p:xfrm>
              <a:off x="503439" y="5531434"/>
              <a:ext cx="4890682" cy="741680"/>
            </p:xfrm>
            <a:graphic>
              <a:graphicData uri="http://schemas.openxmlformats.org/drawingml/2006/table">
                <a:tbl>
                  <a:tblPr firstRow="1" bandRow="1">
                    <a:tableStyleId>{5940675A-B579-460E-94D1-54222C63F5DA}</a:tableStyleId>
                  </a:tblPr>
                  <a:tblGrid>
                    <a:gridCol w="932640">
                      <a:extLst>
                        <a:ext uri="{9D8B030D-6E8A-4147-A177-3AD203B41FA5}">
                          <a16:colId xmlns:a16="http://schemas.microsoft.com/office/drawing/2014/main" val="4107177879"/>
                        </a:ext>
                      </a:extLst>
                    </a:gridCol>
                    <a:gridCol w="662653">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579801">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(Pa)</a:t>
                          </a:r>
                        </a:p>
                      </a:txBody>
                      <a:tcPr/>
                    </a:tc>
                    <a:tc>
                      <a:txBody>
                        <a:bodyPr/>
                        <a:lstStyle/>
                        <a:p>
                          <a:endParaRPr lang="en-US"/>
                        </a:p>
                      </a:txBody>
                      <a:tcPr>
                        <a:blipFill>
                          <a:blip r:embed="rId4"/>
                          <a:stretch>
                            <a:fillRect l="-210425" t="-4839" r="-772" b="-108065"/>
                          </a:stretch>
                        </a:blipFill>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1.0e7</a:t>
                          </a:r>
                          <a:endParaRPr lang="en-US" sz="16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0.25</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Fallback>
      </mc:AlternateContent>
      <p:graphicFrame>
        <p:nvGraphicFramePr>
          <p:cNvPr id="115" name="Table 114">
            <a:extLst>
              <a:ext uri="{FF2B5EF4-FFF2-40B4-BE49-F238E27FC236}">
                <a16:creationId xmlns:a16="http://schemas.microsoft.com/office/drawing/2014/main" id="{E67AC772-36F2-C529-AD41-50A8201E6718}"/>
              </a:ext>
            </a:extLst>
          </p:cNvPr>
          <p:cNvGraphicFramePr>
            <a:graphicFrameLocks noGrp="1"/>
          </p:cNvGraphicFramePr>
          <p:nvPr>
            <p:extLst>
              <p:ext uri="{D42A27DB-BD31-4B8C-83A1-F6EECF244321}">
                <p14:modId xmlns:p14="http://schemas.microsoft.com/office/powerpoint/2010/main" val="2443796460"/>
              </p:ext>
            </p:extLst>
          </p:nvPr>
        </p:nvGraphicFramePr>
        <p:xfrm>
          <a:off x="3430813" y="4157499"/>
          <a:ext cx="1595293" cy="741680"/>
        </p:xfrm>
        <a:graphic>
          <a:graphicData uri="http://schemas.openxmlformats.org/drawingml/2006/table">
            <a:tbl>
              <a:tblPr firstRow="1" bandRow="1">
                <a:tableStyleId>{5940675A-B579-460E-94D1-54222C63F5DA}</a:tableStyleId>
              </a:tblPr>
              <a:tblGrid>
                <a:gridCol w="932640">
                  <a:extLst>
                    <a:ext uri="{9D8B030D-6E8A-4147-A177-3AD203B41FA5}">
                      <a16:colId xmlns:a16="http://schemas.microsoft.com/office/drawing/2014/main" val="4107177879"/>
                    </a:ext>
                  </a:extLst>
                </a:gridCol>
                <a:gridCol w="662653">
                  <a:extLst>
                    <a:ext uri="{9D8B030D-6E8A-4147-A177-3AD203B41FA5}">
                      <a16:colId xmlns:a16="http://schemas.microsoft.com/office/drawing/2014/main" val="1292016377"/>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1.0e7</a:t>
                      </a:r>
                      <a:endParaRPr lang="en-US" sz="16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0.25</a:t>
                      </a:r>
                    </a:p>
                  </a:txBody>
                  <a:tcPr/>
                </a:tc>
                <a:extLst>
                  <a:ext uri="{0D108BD9-81ED-4DB2-BD59-A6C34878D82A}">
                    <a16:rowId xmlns:a16="http://schemas.microsoft.com/office/drawing/2014/main" val="1517303911"/>
                  </a:ext>
                </a:extLst>
              </a:tr>
            </a:tbl>
          </a:graphicData>
        </a:graphic>
      </p:graphicFrame>
      <p:sp>
        <p:nvSpPr>
          <p:cNvPr id="116" name="Rectangle 1">
            <a:extLst>
              <a:ext uri="{FF2B5EF4-FFF2-40B4-BE49-F238E27FC236}">
                <a16:creationId xmlns:a16="http://schemas.microsoft.com/office/drawing/2014/main" id="{B8C9B558-DE8A-A0DC-16F3-CF43443B1BF1}"/>
              </a:ext>
            </a:extLst>
          </p:cNvPr>
          <p:cNvSpPr>
            <a:spLocks noChangeArrowheads="1"/>
          </p:cNvSpPr>
          <p:nvPr/>
        </p:nvSpPr>
        <p:spPr bwMode="auto">
          <a:xfrm>
            <a:off x="3430813" y="3755362"/>
            <a:ext cx="19367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Top (Solid)</a:t>
            </a:r>
          </a:p>
        </p:txBody>
      </p:sp>
      <p:sp>
        <p:nvSpPr>
          <p:cNvPr id="117" name="Rectangle 1">
            <a:extLst>
              <a:ext uri="{FF2B5EF4-FFF2-40B4-BE49-F238E27FC236}">
                <a16:creationId xmlns:a16="http://schemas.microsoft.com/office/drawing/2014/main" id="{7BF3EF1E-5096-EF92-AD32-CDEEA6975A83}"/>
              </a:ext>
            </a:extLst>
          </p:cNvPr>
          <p:cNvSpPr>
            <a:spLocks noChangeArrowheads="1"/>
          </p:cNvSpPr>
          <p:nvPr/>
        </p:nvSpPr>
        <p:spPr bwMode="auto">
          <a:xfrm>
            <a:off x="503439" y="5148461"/>
            <a:ext cx="40014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Bottom</a:t>
            </a:r>
            <a:r>
              <a:rPr kumimoji="0" lang="en-US" altLang="en-US" sz="1600" b="0" i="0" u="none" strike="noStrike" cap="none" normalizeH="0" baseline="0" dirty="0">
                <a:ln>
                  <a:noFill/>
                </a:ln>
                <a:solidFill>
                  <a:schemeClr val="tx1"/>
                </a:solidFill>
                <a:effectLst/>
                <a:latin typeface="Arial" panose="020B0604020202020204" pitchFamily="34" charset="0"/>
              </a:rPr>
              <a:t> (Saturated Poroelastic Material)</a:t>
            </a:r>
          </a:p>
        </p:txBody>
      </p:sp>
      <p:cxnSp>
        <p:nvCxnSpPr>
          <p:cNvPr id="119" name="Straight Arrow Connector 118">
            <a:extLst>
              <a:ext uri="{FF2B5EF4-FFF2-40B4-BE49-F238E27FC236}">
                <a16:creationId xmlns:a16="http://schemas.microsoft.com/office/drawing/2014/main" id="{E1A5919A-4E14-CFA4-9EBA-60E0F279DCBF}"/>
              </a:ext>
            </a:extLst>
          </p:cNvPr>
          <p:cNvCxnSpPr>
            <a:cxnSpLocks/>
          </p:cNvCxnSpPr>
          <p:nvPr/>
        </p:nvCxnSpPr>
        <p:spPr>
          <a:xfrm flipH="1">
            <a:off x="4169328" y="5317738"/>
            <a:ext cx="1781988" cy="0"/>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2A3E7DB-A223-D090-E205-CF5FAA904677}"/>
              </a:ext>
            </a:extLst>
          </p:cNvPr>
          <p:cNvCxnSpPr>
            <a:cxnSpLocks/>
          </p:cNvCxnSpPr>
          <p:nvPr/>
        </p:nvCxnSpPr>
        <p:spPr>
          <a:xfrm flipH="1">
            <a:off x="4638173" y="3235405"/>
            <a:ext cx="1303729" cy="726437"/>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ECC5AF30-8C50-F3F6-E2CF-2E03D2457D68}"/>
              </a:ext>
            </a:extLst>
          </p:cNvPr>
          <p:cNvSpPr/>
          <p:nvPr/>
        </p:nvSpPr>
        <p:spPr>
          <a:xfrm>
            <a:off x="5914824" y="4080078"/>
            <a:ext cx="63642" cy="57293"/>
          </a:xfrm>
          <a:prstGeom prst="ellipse">
            <a:avLst/>
          </a:prstGeom>
          <a:solidFill>
            <a:srgbClr val="FF0000"/>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836176B-2E9F-FAA4-6DC2-3338C15F73BA}"/>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11" name="TextBox 10">
            <a:extLst>
              <a:ext uri="{FF2B5EF4-FFF2-40B4-BE49-F238E27FC236}">
                <a16:creationId xmlns:a16="http://schemas.microsoft.com/office/drawing/2014/main" id="{279D96FC-84AE-D8B3-0F15-5CC99492DD03}"/>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3" name="TextBox 12">
            <a:extLst>
              <a:ext uri="{FF2B5EF4-FFF2-40B4-BE49-F238E27FC236}">
                <a16:creationId xmlns:a16="http://schemas.microsoft.com/office/drawing/2014/main" id="{05E046A8-C2F4-EB2B-E890-F84BCEBFDB7A}"/>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4" name="TextBox 13">
            <a:extLst>
              <a:ext uri="{FF2B5EF4-FFF2-40B4-BE49-F238E27FC236}">
                <a16:creationId xmlns:a16="http://schemas.microsoft.com/office/drawing/2014/main" id="{17CE72CE-A3DA-1456-3907-BC74021563BC}"/>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6" name="TextBox 15">
            <a:extLst>
              <a:ext uri="{FF2B5EF4-FFF2-40B4-BE49-F238E27FC236}">
                <a16:creationId xmlns:a16="http://schemas.microsoft.com/office/drawing/2014/main" id="{9E96EFBA-CC4E-CDEE-8206-88B46FCFF36B}"/>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3" name="Picture 2">
            <a:extLst>
              <a:ext uri="{FF2B5EF4-FFF2-40B4-BE49-F238E27FC236}">
                <a16:creationId xmlns:a16="http://schemas.microsoft.com/office/drawing/2014/main" id="{5B7F74F7-C191-27C7-570F-AB62E204EDFE}"/>
              </a:ext>
            </a:extLst>
          </p:cNvPr>
          <p:cNvPicPr>
            <a:picLocks noChangeAspect="1"/>
          </p:cNvPicPr>
          <p:nvPr/>
        </p:nvPicPr>
        <p:blipFill>
          <a:blip r:embed="rId5"/>
          <a:stretch>
            <a:fillRect/>
          </a:stretch>
        </p:blipFill>
        <p:spPr>
          <a:xfrm>
            <a:off x="450502" y="3483056"/>
            <a:ext cx="2552206" cy="1741349"/>
          </a:xfrm>
          <a:prstGeom prst="rect">
            <a:avLst/>
          </a:prstGeom>
        </p:spPr>
      </p:pic>
      <p:sp>
        <p:nvSpPr>
          <p:cNvPr id="5" name="Rectangle 4">
            <a:extLst>
              <a:ext uri="{FF2B5EF4-FFF2-40B4-BE49-F238E27FC236}">
                <a16:creationId xmlns:a16="http://schemas.microsoft.com/office/drawing/2014/main" id="{D37F9615-033D-114E-56E1-60F62B937973}"/>
              </a:ext>
            </a:extLst>
          </p:cNvPr>
          <p:cNvSpPr>
            <a:spLocks noChangeArrowheads="1"/>
          </p:cNvSpPr>
          <p:nvPr/>
        </p:nvSpPr>
        <p:spPr bwMode="auto">
          <a:xfrm>
            <a:off x="1228881" y="3985383"/>
            <a:ext cx="130193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accent2"/>
                </a:solidFill>
                <a:effectLst/>
                <a:latin typeface="Arial" panose="020B0604020202020204" pitchFamily="34" charset="0"/>
              </a:rPr>
              <a:t>Load Curve</a:t>
            </a:r>
          </a:p>
        </p:txBody>
      </p:sp>
      <p:grpSp>
        <p:nvGrpSpPr>
          <p:cNvPr id="6" name="Group 5">
            <a:extLst>
              <a:ext uri="{FF2B5EF4-FFF2-40B4-BE49-F238E27FC236}">
                <a16:creationId xmlns:a16="http://schemas.microsoft.com/office/drawing/2014/main" id="{60970502-AEA7-CD3D-FA9E-45E1A563BF6E}"/>
              </a:ext>
            </a:extLst>
          </p:cNvPr>
          <p:cNvGrpSpPr/>
          <p:nvPr/>
        </p:nvGrpSpPr>
        <p:grpSpPr>
          <a:xfrm rot="10800000" flipV="1">
            <a:off x="6766048" y="5580348"/>
            <a:ext cx="261254" cy="230779"/>
            <a:chOff x="3648891" y="3335383"/>
            <a:chExt cx="339632" cy="357052"/>
          </a:xfrm>
        </p:grpSpPr>
        <p:sp>
          <p:nvSpPr>
            <p:cNvPr id="9" name="Isosceles Triangle 8">
              <a:extLst>
                <a:ext uri="{FF2B5EF4-FFF2-40B4-BE49-F238E27FC236}">
                  <a16:creationId xmlns:a16="http://schemas.microsoft.com/office/drawing/2014/main" id="{507B02C5-DDB5-641F-260A-2DFAF1DD1190}"/>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A1E3961-0116-E95A-409B-B81F7B492A57}"/>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9D722433-EBF3-DC95-F90A-AD1A1382F69E}"/>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1F23B14-313B-0D59-BCBC-A92BBBA99D5B}"/>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5" name="Group 154">
            <a:extLst>
              <a:ext uri="{FF2B5EF4-FFF2-40B4-BE49-F238E27FC236}">
                <a16:creationId xmlns:a16="http://schemas.microsoft.com/office/drawing/2014/main" id="{4486D457-E45A-ADFC-7053-ADD71FA92CB7}"/>
              </a:ext>
            </a:extLst>
          </p:cNvPr>
          <p:cNvGrpSpPr/>
          <p:nvPr/>
        </p:nvGrpSpPr>
        <p:grpSpPr>
          <a:xfrm>
            <a:off x="5974248" y="2317906"/>
            <a:ext cx="982897" cy="1256091"/>
            <a:chOff x="5974248" y="2317906"/>
            <a:chExt cx="982897" cy="1256091"/>
          </a:xfrm>
        </p:grpSpPr>
        <p:sp>
          <p:nvSpPr>
            <p:cNvPr id="151" name="Oval 150">
              <a:extLst>
                <a:ext uri="{FF2B5EF4-FFF2-40B4-BE49-F238E27FC236}">
                  <a16:creationId xmlns:a16="http://schemas.microsoft.com/office/drawing/2014/main" id="{0350174F-96BD-577C-A462-91895E870070}"/>
                </a:ext>
              </a:extLst>
            </p:cNvPr>
            <p:cNvSpPr/>
            <p:nvPr/>
          </p:nvSpPr>
          <p:spPr>
            <a:xfrm rot="15232809">
              <a:off x="6000225" y="3152349"/>
              <a:ext cx="402863" cy="440434"/>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4F76C7F4-6A3E-7094-645A-9805996A47EE}"/>
                </a:ext>
              </a:extLst>
            </p:cNvPr>
            <p:cNvSpPr/>
            <p:nvPr/>
          </p:nvSpPr>
          <p:spPr>
            <a:xfrm>
              <a:off x="5974248" y="2317906"/>
              <a:ext cx="982897" cy="216618"/>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00E7C60F-059D-C032-56C1-4581BD4D7E40}"/>
                </a:ext>
              </a:extLst>
            </p:cNvPr>
            <p:cNvSpPr/>
            <p:nvPr/>
          </p:nvSpPr>
          <p:spPr>
            <a:xfrm>
              <a:off x="5974248" y="2434331"/>
              <a:ext cx="417749" cy="934026"/>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ight Triangle 153">
              <a:extLst>
                <a:ext uri="{FF2B5EF4-FFF2-40B4-BE49-F238E27FC236}">
                  <a16:creationId xmlns:a16="http://schemas.microsoft.com/office/drawing/2014/main" id="{2B59C0EF-0FD2-1370-E1C6-DF6E931679DD}"/>
                </a:ext>
              </a:extLst>
            </p:cNvPr>
            <p:cNvSpPr/>
            <p:nvPr/>
          </p:nvSpPr>
          <p:spPr>
            <a:xfrm rot="5400000">
              <a:off x="6193130" y="2719046"/>
              <a:ext cx="948536" cy="579492"/>
            </a:xfrm>
            <a:prstGeom prst="rtTriangl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CD55A9B9-7DFC-A4D4-9B59-7749CDBFED5C}"/>
              </a:ext>
            </a:extLst>
          </p:cNvPr>
          <p:cNvCxnSpPr>
            <a:cxnSpLocks/>
          </p:cNvCxnSpPr>
          <p:nvPr/>
        </p:nvCxnSpPr>
        <p:spPr>
          <a:xfrm>
            <a:off x="6631774" y="1907137"/>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5DA5391-90C8-D7D1-DBF0-EBA541C8458B}"/>
              </a:ext>
            </a:extLst>
          </p:cNvPr>
          <p:cNvCxnSpPr>
            <a:cxnSpLocks/>
          </p:cNvCxnSpPr>
          <p:nvPr/>
        </p:nvCxnSpPr>
        <p:spPr>
          <a:xfrm>
            <a:off x="5984443" y="1911992"/>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4490C19-B0EE-D853-CB2C-D74532D02B47}"/>
              </a:ext>
            </a:extLst>
          </p:cNvPr>
          <p:cNvCxnSpPr>
            <a:cxnSpLocks/>
          </p:cNvCxnSpPr>
          <p:nvPr/>
        </p:nvCxnSpPr>
        <p:spPr>
          <a:xfrm>
            <a:off x="6322820" y="1907137"/>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E18BA71-EB96-C820-C852-2B319C3849AA}"/>
              </a:ext>
            </a:extLst>
          </p:cNvPr>
          <p:cNvCxnSpPr>
            <a:cxnSpLocks/>
          </p:cNvCxnSpPr>
          <p:nvPr/>
        </p:nvCxnSpPr>
        <p:spPr>
          <a:xfrm>
            <a:off x="6957144" y="1907137"/>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522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Contact Analysis Between Poroelastic and Elastic Material</a:t>
            </a:r>
            <a:r>
              <a:rPr lang="en-US" altLang="ko-KR" sz="1200" b="1" dirty="0">
                <a:solidFill>
                  <a:srgbClr val="333399"/>
                </a:solidFill>
                <a:latin typeface="Arial" panose="020B0604020202020204" pitchFamily="34" charset="0"/>
                <a:cs typeface="Arial" panose="020B0604020202020204" pitchFamily="34" charset="0"/>
              </a:rPr>
              <a:t> (Cont’d)</a:t>
            </a:r>
          </a:p>
        </p:txBody>
      </p:sp>
      <p:pic>
        <p:nvPicPr>
          <p:cNvPr id="10" name="Picture 9" descr="A graph with numbers and a line&#10;&#10;Description automatically generated">
            <a:extLst>
              <a:ext uri="{FF2B5EF4-FFF2-40B4-BE49-F238E27FC236}">
                <a16:creationId xmlns:a16="http://schemas.microsoft.com/office/drawing/2014/main" id="{A5A6C470-C06E-81F8-580C-2D02A76DE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698" y="1073791"/>
            <a:ext cx="3195850" cy="2663209"/>
          </a:xfrm>
          <a:prstGeom prst="rect">
            <a:avLst/>
          </a:prstGeom>
        </p:spPr>
      </p:pic>
      <p:pic>
        <p:nvPicPr>
          <p:cNvPr id="12" name="Picture 11" descr="A graph with numbers and lines&#10;&#10;Description automatically generated">
            <a:extLst>
              <a:ext uri="{FF2B5EF4-FFF2-40B4-BE49-F238E27FC236}">
                <a16:creationId xmlns:a16="http://schemas.microsoft.com/office/drawing/2014/main" id="{79935336-4795-79BC-E9F0-7B25EF0DE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452" y="1073791"/>
            <a:ext cx="3195850" cy="2663208"/>
          </a:xfrm>
          <a:prstGeom prst="rect">
            <a:avLst/>
          </a:prstGeom>
        </p:spPr>
      </p:pic>
      <p:pic>
        <p:nvPicPr>
          <p:cNvPr id="14" name="Picture 13" descr="A graph of a line graph&#10;&#10;Description automatically generated">
            <a:extLst>
              <a:ext uri="{FF2B5EF4-FFF2-40B4-BE49-F238E27FC236}">
                <a16:creationId xmlns:a16="http://schemas.microsoft.com/office/drawing/2014/main" id="{4290C127-C0C3-0D1C-F585-DA0A138CD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1883" y="3851189"/>
            <a:ext cx="3196418" cy="2663681"/>
          </a:xfrm>
          <a:prstGeom prst="rect">
            <a:avLst/>
          </a:prstGeom>
        </p:spPr>
      </p:pic>
      <p:pic>
        <p:nvPicPr>
          <p:cNvPr id="16" name="Picture 15" descr="A graph of a line&#10;&#10;Description automatically generated">
            <a:extLst>
              <a:ext uri="{FF2B5EF4-FFF2-40B4-BE49-F238E27FC236}">
                <a16:creationId xmlns:a16="http://schemas.microsoft.com/office/drawing/2014/main" id="{4CC43E5B-53FE-FB9A-C08D-EDF10E20A6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699" y="3851426"/>
            <a:ext cx="3195849" cy="2663208"/>
          </a:xfrm>
          <a:prstGeom prst="rect">
            <a:avLst/>
          </a:prstGeom>
        </p:spPr>
      </p:pic>
      <p:sp>
        <p:nvSpPr>
          <p:cNvPr id="2" name="Rectangle 1">
            <a:extLst>
              <a:ext uri="{FF2B5EF4-FFF2-40B4-BE49-F238E27FC236}">
                <a16:creationId xmlns:a16="http://schemas.microsoft.com/office/drawing/2014/main" id="{5327B9BA-A138-FBB7-45A0-8D1A99045B3A}"/>
              </a:ext>
            </a:extLst>
          </p:cNvPr>
          <p:cNvSpPr>
            <a:spLocks noChangeArrowheads="1"/>
          </p:cNvSpPr>
          <p:nvPr/>
        </p:nvSpPr>
        <p:spPr bwMode="auto">
          <a:xfrm>
            <a:off x="2285999" y="1760892"/>
            <a:ext cx="130193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Reaction force Vs displacement plot</a:t>
            </a:r>
            <a:r>
              <a:rPr lang="en-US" altLang="en-US" sz="1050" dirty="0">
                <a:latin typeface="Arial" panose="020B0604020202020204" pitchFamily="34" charset="0"/>
              </a:rPr>
              <a:t> </a:t>
            </a:r>
            <a:r>
              <a:rPr lang="en-US" altLang="en-US" sz="1050" dirty="0">
                <a:solidFill>
                  <a:schemeClr val="accent2"/>
                </a:solidFill>
                <a:latin typeface="Arial" panose="020B0604020202020204" pitchFamily="34" charset="0"/>
              </a:rPr>
              <a:t>for adhesion less poroelastic and solid contact</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4" name="Rectangle 3">
            <a:extLst>
              <a:ext uri="{FF2B5EF4-FFF2-40B4-BE49-F238E27FC236}">
                <a16:creationId xmlns:a16="http://schemas.microsoft.com/office/drawing/2014/main" id="{A5647000-6460-3BD1-F108-6E81E3B61728}"/>
              </a:ext>
            </a:extLst>
          </p:cNvPr>
          <p:cNvSpPr>
            <a:spLocks noChangeArrowheads="1"/>
          </p:cNvSpPr>
          <p:nvPr/>
        </p:nvSpPr>
        <p:spPr bwMode="auto">
          <a:xfrm>
            <a:off x="6514011" y="1760892"/>
            <a:ext cx="130193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Reaction force Vs time plot</a:t>
            </a:r>
            <a:r>
              <a:rPr lang="en-US" altLang="en-US" sz="1050" dirty="0">
                <a:latin typeface="Arial" panose="020B0604020202020204" pitchFamily="34" charset="0"/>
              </a:rPr>
              <a:t> </a:t>
            </a:r>
            <a:r>
              <a:rPr lang="en-US" altLang="en-US" sz="1050" dirty="0">
                <a:solidFill>
                  <a:schemeClr val="accent2"/>
                </a:solidFill>
                <a:latin typeface="Arial" panose="020B0604020202020204" pitchFamily="34" charset="0"/>
              </a:rPr>
              <a:t>for adhesion less poroelastic and solid contact</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8" name="Rectangle 7">
            <a:extLst>
              <a:ext uri="{FF2B5EF4-FFF2-40B4-BE49-F238E27FC236}">
                <a16:creationId xmlns:a16="http://schemas.microsoft.com/office/drawing/2014/main" id="{D0549530-C667-A1F2-F2EB-DCA8DB219803}"/>
              </a:ext>
            </a:extLst>
          </p:cNvPr>
          <p:cNvSpPr>
            <a:spLocks noChangeArrowheads="1"/>
          </p:cNvSpPr>
          <p:nvPr/>
        </p:nvSpPr>
        <p:spPr bwMode="auto">
          <a:xfrm>
            <a:off x="2016034" y="4475824"/>
            <a:ext cx="130193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Stress Vs time plot</a:t>
            </a:r>
            <a:r>
              <a:rPr lang="en-US" altLang="en-US" sz="1050" dirty="0">
                <a:latin typeface="Arial" panose="020B0604020202020204" pitchFamily="34" charset="0"/>
              </a:rPr>
              <a:t> </a:t>
            </a:r>
            <a:r>
              <a:rPr lang="en-US" altLang="en-US" sz="1050" dirty="0">
                <a:solidFill>
                  <a:schemeClr val="accent2"/>
                </a:solidFill>
                <a:latin typeface="Arial" panose="020B0604020202020204" pitchFamily="34" charset="0"/>
              </a:rPr>
              <a:t>for adhesion less poroelastic and solid contact</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9B581946-8039-17C4-37A1-608655A1DBD1}"/>
              </a:ext>
            </a:extLst>
          </p:cNvPr>
          <p:cNvSpPr>
            <a:spLocks noChangeArrowheads="1"/>
          </p:cNvSpPr>
          <p:nvPr/>
        </p:nvSpPr>
        <p:spPr bwMode="auto">
          <a:xfrm>
            <a:off x="6856393" y="4343309"/>
            <a:ext cx="1301932"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Pore pressure Vs time plot</a:t>
            </a:r>
            <a:r>
              <a:rPr lang="en-US" altLang="en-US" sz="1050" dirty="0">
                <a:latin typeface="Arial" panose="020B0604020202020204" pitchFamily="34" charset="0"/>
              </a:rPr>
              <a:t> </a:t>
            </a:r>
            <a:r>
              <a:rPr lang="en-US" altLang="en-US" sz="1050" dirty="0">
                <a:solidFill>
                  <a:schemeClr val="accent2"/>
                </a:solidFill>
                <a:latin typeface="Arial" panose="020B0604020202020204" pitchFamily="34" charset="0"/>
              </a:rPr>
              <a:t>for adhesion less poroelastic and solid contact</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13" name="TextBox 12">
            <a:extLst>
              <a:ext uri="{FF2B5EF4-FFF2-40B4-BE49-F238E27FC236}">
                <a16:creationId xmlns:a16="http://schemas.microsoft.com/office/drawing/2014/main" id="{C3223616-C8F8-EED2-C71E-E10ABD2F7E2E}"/>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15" name="TextBox 14">
            <a:extLst>
              <a:ext uri="{FF2B5EF4-FFF2-40B4-BE49-F238E27FC236}">
                <a16:creationId xmlns:a16="http://schemas.microsoft.com/office/drawing/2014/main" id="{78B4855D-E310-9EDD-C6C2-ABFDD633A8F6}"/>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7" name="TextBox 16">
            <a:extLst>
              <a:ext uri="{FF2B5EF4-FFF2-40B4-BE49-F238E27FC236}">
                <a16:creationId xmlns:a16="http://schemas.microsoft.com/office/drawing/2014/main" id="{B0E8541E-02D0-5073-298E-C023641CB83A}"/>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8" name="TextBox 17">
            <a:extLst>
              <a:ext uri="{FF2B5EF4-FFF2-40B4-BE49-F238E27FC236}">
                <a16:creationId xmlns:a16="http://schemas.microsoft.com/office/drawing/2014/main" id="{3CB8AB88-B0F7-859A-9152-FBD64C5B9675}"/>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20" name="TextBox 19">
            <a:extLst>
              <a:ext uri="{FF2B5EF4-FFF2-40B4-BE49-F238E27FC236}">
                <a16:creationId xmlns:a16="http://schemas.microsoft.com/office/drawing/2014/main" id="{59B51BA9-94F3-4D47-9209-2924DA513FAA}"/>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cxnSp>
        <p:nvCxnSpPr>
          <p:cNvPr id="30" name="Straight Arrow Connector 29">
            <a:extLst>
              <a:ext uri="{FF2B5EF4-FFF2-40B4-BE49-F238E27FC236}">
                <a16:creationId xmlns:a16="http://schemas.microsoft.com/office/drawing/2014/main" id="{251595E0-BB84-3488-99DB-7E7C3E89311D}"/>
              </a:ext>
            </a:extLst>
          </p:cNvPr>
          <p:cNvCxnSpPr/>
          <p:nvPr/>
        </p:nvCxnSpPr>
        <p:spPr>
          <a:xfrm>
            <a:off x="2914105" y="1247500"/>
            <a:ext cx="555172" cy="0"/>
          </a:xfrm>
          <a:prstGeom prst="straightConnector1">
            <a:avLst/>
          </a:prstGeom>
          <a:ln>
            <a:solidFill>
              <a:srgbClr val="F79646"/>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891ABDD-116E-7642-D1CB-0F474D4E45B4}"/>
              </a:ext>
            </a:extLst>
          </p:cNvPr>
          <p:cNvSpPr/>
          <p:nvPr/>
        </p:nvSpPr>
        <p:spPr>
          <a:xfrm>
            <a:off x="3168831" y="1232317"/>
            <a:ext cx="45719" cy="45719"/>
          </a:xfrm>
          <a:prstGeom prst="ellipse">
            <a:avLst/>
          </a:prstGeom>
          <a:solidFill>
            <a:srgbClr val="F79646"/>
          </a:solidFill>
          <a:ln>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29AB3D7B-02B9-7792-1C70-DC2FD3860B07}"/>
              </a:ext>
            </a:extLst>
          </p:cNvPr>
          <p:cNvCxnSpPr>
            <a:cxnSpLocks/>
          </p:cNvCxnSpPr>
          <p:nvPr/>
        </p:nvCxnSpPr>
        <p:spPr>
          <a:xfrm flipV="1">
            <a:off x="1680754" y="2574053"/>
            <a:ext cx="139296" cy="360736"/>
          </a:xfrm>
          <a:prstGeom prst="straightConnector1">
            <a:avLst/>
          </a:prstGeom>
          <a:ln>
            <a:solidFill>
              <a:srgbClr val="F79646"/>
            </a:solidFill>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5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7027F4-6072-29C4-587E-6A5614A57A2B}"/>
              </a:ext>
            </a:extLst>
          </p:cNvPr>
          <p:cNvSpPr>
            <a:spLocks noGrp="1"/>
          </p:cNvSpPr>
          <p:nvPr>
            <p:ph type="sldNum" sz="quarter" idx="12"/>
          </p:nvPr>
        </p:nvSpPr>
        <p:spPr/>
        <p:txBody>
          <a:bodyPr/>
          <a:lstStyle/>
          <a:p>
            <a:fld id="{AB6CAF46-C7E1-44DA-81B5-1D98FDDF68FB}" type="slidenum">
              <a:rPr lang="en-US" smtClean="0">
                <a:solidFill>
                  <a:srgbClr val="333333"/>
                </a:solidFill>
              </a:rPr>
              <a:pPr/>
              <a:t>2</a:t>
            </a:fld>
            <a:endParaRPr lang="en-US" dirty="0">
              <a:solidFill>
                <a:srgbClr val="333333"/>
              </a:solidFill>
            </a:endParaRPr>
          </a:p>
        </p:txBody>
      </p:sp>
      <p:sp>
        <p:nvSpPr>
          <p:cNvPr id="7" name="Rectangle 5">
            <a:extLst>
              <a:ext uri="{FF2B5EF4-FFF2-40B4-BE49-F238E27FC236}">
                <a16:creationId xmlns:a16="http://schemas.microsoft.com/office/drawing/2014/main" id="{7C31571E-9D71-C863-E64E-A6E5AEA69759}"/>
              </a:ext>
            </a:extLst>
          </p:cNvPr>
          <p:cNvSpPr>
            <a:spLocks noChangeArrowheads="1"/>
          </p:cNvSpPr>
          <p:nvPr/>
        </p:nvSpPr>
        <p:spPr bwMode="auto">
          <a:xfrm>
            <a:off x="0" y="0"/>
            <a:ext cx="9144000" cy="714226"/>
          </a:xfrm>
          <a:prstGeom prst="rect">
            <a:avLst/>
          </a:prstGeom>
          <a:noFill/>
          <a:ln w="9525">
            <a:noFill/>
            <a:miter lim="800000"/>
            <a:headEnd/>
            <a:tailEnd/>
          </a:ln>
        </p:spPr>
        <p:txBody>
          <a:bodyPr anchor="ctr"/>
          <a:lstStyle/>
          <a:p>
            <a:pPr algn="ctr"/>
            <a:r>
              <a:rPr lang="en-US" altLang="ko-KR" sz="2800" b="1" dirty="0">
                <a:solidFill>
                  <a:srgbClr val="333399"/>
                </a:solidFill>
                <a:latin typeface="Arial" panose="020B0604020202020204" pitchFamily="34" charset="0"/>
                <a:cs typeface="Arial" panose="020B0604020202020204" pitchFamily="34" charset="0"/>
              </a:rPr>
              <a:t>Motivation</a:t>
            </a:r>
          </a:p>
        </p:txBody>
      </p:sp>
      <p:sp>
        <p:nvSpPr>
          <p:cNvPr id="6" name="TextBox 5">
            <a:extLst>
              <a:ext uri="{FF2B5EF4-FFF2-40B4-BE49-F238E27FC236}">
                <a16:creationId xmlns:a16="http://schemas.microsoft.com/office/drawing/2014/main" id="{BB30BCAD-9CDC-6E86-3BF8-1079ADCBB0B7}"/>
              </a:ext>
            </a:extLst>
          </p:cNvPr>
          <p:cNvSpPr txBox="1"/>
          <p:nvPr/>
        </p:nvSpPr>
        <p:spPr>
          <a:xfrm>
            <a:off x="424482" y="989620"/>
            <a:ext cx="4826787" cy="5301131"/>
          </a:xfrm>
          <a:prstGeom prst="rect">
            <a:avLst/>
          </a:prstGeom>
          <a:noFill/>
        </p:spPr>
        <p:txBody>
          <a:bodyPr wrap="square" rtlCol="0">
            <a:spAutoFit/>
          </a:bodyPr>
          <a:lstStyle/>
          <a:p>
            <a:pPr marL="342900" indent="-342900" algn="just">
              <a:lnSpc>
                <a:spcPct val="150000"/>
              </a:lnSpc>
              <a:spcBef>
                <a:spcPts val="0"/>
              </a:spcBef>
              <a:buFont typeface="Wingdings" panose="05000000000000000000" pitchFamily="2" charset="2"/>
              <a:buChar char="ü"/>
            </a:pPr>
            <a:r>
              <a:rPr lang="en-US" sz="1900" dirty="0">
                <a:solidFill>
                  <a:schemeClr val="tx1">
                    <a:lumMod val="50000"/>
                  </a:schemeClr>
                </a:solidFill>
              </a:rPr>
              <a:t>Poroelastic materials can </a:t>
            </a:r>
            <a:r>
              <a:rPr lang="en-US" sz="1900" dirty="0">
                <a:solidFill>
                  <a:schemeClr val="accent2"/>
                </a:solidFill>
              </a:rPr>
              <a:t>mimic the characteristics of soft biological tissues</a:t>
            </a:r>
            <a:r>
              <a:rPr lang="en-US" sz="1900" dirty="0"/>
              <a:t>.</a:t>
            </a:r>
          </a:p>
          <a:p>
            <a:pPr marL="342900" indent="-342900" algn="just">
              <a:lnSpc>
                <a:spcPct val="150000"/>
              </a:lnSpc>
              <a:spcBef>
                <a:spcPts val="0"/>
              </a:spcBef>
              <a:buFont typeface="Wingdings" panose="05000000000000000000" pitchFamily="2" charset="2"/>
              <a:buChar char="ü"/>
            </a:pPr>
            <a:r>
              <a:rPr lang="en-US" sz="1900" dirty="0">
                <a:solidFill>
                  <a:schemeClr val="accent2"/>
                </a:solidFill>
              </a:rPr>
              <a:t>Extensive research has been conducted on</a:t>
            </a:r>
            <a:r>
              <a:rPr lang="en-US" sz="1900" dirty="0"/>
              <a:t> the analysis of </a:t>
            </a:r>
            <a:r>
              <a:rPr lang="en-US" sz="1900" dirty="0">
                <a:solidFill>
                  <a:schemeClr val="accent2"/>
                </a:solidFill>
              </a:rPr>
              <a:t>poroelastic contact behavior </a:t>
            </a:r>
            <a:r>
              <a:rPr lang="en-US" sz="1900" dirty="0">
                <a:solidFill>
                  <a:schemeClr val="tx1">
                    <a:lumMod val="50000"/>
                  </a:schemeClr>
                </a:solidFill>
              </a:rPr>
              <a:t>without considering their </a:t>
            </a:r>
            <a:r>
              <a:rPr lang="en-US" sz="1900" dirty="0">
                <a:solidFill>
                  <a:schemeClr val="accent2"/>
                </a:solidFill>
              </a:rPr>
              <a:t>rate dependent adhesion behavior.</a:t>
            </a:r>
            <a:endParaRPr lang="en-US" sz="1900" dirty="0"/>
          </a:p>
          <a:p>
            <a:pPr marL="342900" indent="-342900" algn="just">
              <a:lnSpc>
                <a:spcPct val="150000"/>
              </a:lnSpc>
              <a:spcBef>
                <a:spcPts val="0"/>
              </a:spcBef>
              <a:buFont typeface="Wingdings" panose="05000000000000000000" pitchFamily="2" charset="2"/>
              <a:buChar char="ü"/>
            </a:pPr>
            <a:r>
              <a:rPr lang="en-US" sz="1900" dirty="0"/>
              <a:t>Nevertheless, to date, </a:t>
            </a:r>
            <a:r>
              <a:rPr lang="en-US" sz="1900" dirty="0">
                <a:solidFill>
                  <a:schemeClr val="accent2"/>
                </a:solidFill>
              </a:rPr>
              <a:t>there remains no established computational framework capable of accurately describing the contact characteristics of poroelastic materials during retraction</a:t>
            </a:r>
            <a:r>
              <a:rPr lang="en-US" sz="1900" dirty="0"/>
              <a:t>.</a:t>
            </a:r>
          </a:p>
        </p:txBody>
      </p:sp>
      <p:pic>
        <p:nvPicPr>
          <p:cNvPr id="23" name="Picture 22">
            <a:extLst>
              <a:ext uri="{FF2B5EF4-FFF2-40B4-BE49-F238E27FC236}">
                <a16:creationId xmlns:a16="http://schemas.microsoft.com/office/drawing/2014/main" id="{71ED1ED9-B918-9E31-A139-5A91FA5AF464}"/>
              </a:ext>
            </a:extLst>
          </p:cNvPr>
          <p:cNvPicPr>
            <a:picLocks noChangeAspect="1"/>
          </p:cNvPicPr>
          <p:nvPr/>
        </p:nvPicPr>
        <p:blipFill>
          <a:blip r:embed="rId3"/>
          <a:stretch>
            <a:fillRect/>
          </a:stretch>
        </p:blipFill>
        <p:spPr>
          <a:xfrm>
            <a:off x="7246244" y="1101498"/>
            <a:ext cx="1386370" cy="1773399"/>
          </a:xfrm>
          <a:prstGeom prst="rect">
            <a:avLst/>
          </a:prstGeom>
        </p:spPr>
      </p:pic>
      <p:pic>
        <p:nvPicPr>
          <p:cNvPr id="24" name="Picture 23">
            <a:extLst>
              <a:ext uri="{FF2B5EF4-FFF2-40B4-BE49-F238E27FC236}">
                <a16:creationId xmlns:a16="http://schemas.microsoft.com/office/drawing/2014/main" id="{B5A07E5F-5A63-2602-0ACC-CB797190376B}"/>
              </a:ext>
            </a:extLst>
          </p:cNvPr>
          <p:cNvPicPr>
            <a:picLocks noChangeAspect="1"/>
          </p:cNvPicPr>
          <p:nvPr/>
        </p:nvPicPr>
        <p:blipFill>
          <a:blip r:embed="rId4"/>
          <a:stretch>
            <a:fillRect/>
          </a:stretch>
        </p:blipFill>
        <p:spPr>
          <a:xfrm>
            <a:off x="5530510" y="1007371"/>
            <a:ext cx="1300047" cy="2213888"/>
          </a:xfrm>
          <a:prstGeom prst="rect">
            <a:avLst/>
          </a:prstGeom>
        </p:spPr>
      </p:pic>
      <p:sp>
        <p:nvSpPr>
          <p:cNvPr id="25" name="TextBox 24">
            <a:extLst>
              <a:ext uri="{FF2B5EF4-FFF2-40B4-BE49-F238E27FC236}">
                <a16:creationId xmlns:a16="http://schemas.microsoft.com/office/drawing/2014/main" id="{C0F16D42-36CD-FD63-C156-D82C9EB261B4}"/>
              </a:ext>
            </a:extLst>
          </p:cNvPr>
          <p:cNvSpPr txBox="1"/>
          <p:nvPr/>
        </p:nvSpPr>
        <p:spPr>
          <a:xfrm>
            <a:off x="6159450" y="3127233"/>
            <a:ext cx="2117578" cy="307777"/>
          </a:xfrm>
          <a:prstGeom prst="rect">
            <a:avLst/>
          </a:prstGeom>
          <a:noFill/>
        </p:spPr>
        <p:txBody>
          <a:bodyPr wrap="square" rtlCol="0">
            <a:spAutoFit/>
          </a:bodyPr>
          <a:lstStyle/>
          <a:p>
            <a:pPr algn="just"/>
            <a:r>
              <a:rPr lang="en-US" sz="1400" dirty="0">
                <a:solidFill>
                  <a:schemeClr val="tx1">
                    <a:lumMod val="50000"/>
                  </a:schemeClr>
                </a:solidFill>
              </a:rPr>
              <a:t>Total Knee Replacement</a:t>
            </a:r>
          </a:p>
        </p:txBody>
      </p:sp>
      <p:cxnSp>
        <p:nvCxnSpPr>
          <p:cNvPr id="26" name="Straight Arrow Connector 25">
            <a:extLst>
              <a:ext uri="{FF2B5EF4-FFF2-40B4-BE49-F238E27FC236}">
                <a16:creationId xmlns:a16="http://schemas.microsoft.com/office/drawing/2014/main" id="{0C9D6A67-805B-692B-9862-EA9595EDD940}"/>
              </a:ext>
            </a:extLst>
          </p:cNvPr>
          <p:cNvCxnSpPr>
            <a:cxnSpLocks/>
          </p:cNvCxnSpPr>
          <p:nvPr/>
        </p:nvCxnSpPr>
        <p:spPr>
          <a:xfrm>
            <a:off x="6665484" y="1705298"/>
            <a:ext cx="809107" cy="237825"/>
          </a:xfrm>
          <a:prstGeom prst="straightConnector1">
            <a:avLst/>
          </a:prstGeom>
          <a:ln w="28575">
            <a:solidFill>
              <a:schemeClr val="tx1">
                <a:lumMod val="50000"/>
              </a:schemeClr>
            </a:solidFill>
            <a:tailEnd type="stealth"/>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012FE6E-E854-60DC-D200-BD528BD74906}"/>
              </a:ext>
            </a:extLst>
          </p:cNvPr>
          <p:cNvSpPr txBox="1"/>
          <p:nvPr/>
        </p:nvSpPr>
        <p:spPr>
          <a:xfrm>
            <a:off x="6754839" y="5587375"/>
            <a:ext cx="963692" cy="307777"/>
          </a:xfrm>
          <a:prstGeom prst="rect">
            <a:avLst/>
          </a:prstGeom>
          <a:noFill/>
        </p:spPr>
        <p:txBody>
          <a:bodyPr wrap="square" rtlCol="0">
            <a:spAutoFit/>
          </a:bodyPr>
          <a:lstStyle/>
          <a:p>
            <a:pPr algn="just"/>
            <a:r>
              <a:rPr lang="en-US" sz="1400" dirty="0">
                <a:solidFill>
                  <a:schemeClr val="tx1">
                    <a:lumMod val="50000"/>
                  </a:schemeClr>
                </a:solidFill>
              </a:rPr>
              <a:t>Scaffolds</a:t>
            </a:r>
          </a:p>
        </p:txBody>
      </p:sp>
      <p:pic>
        <p:nvPicPr>
          <p:cNvPr id="33" name="Picture 2" descr="Shape memory scaffolds support soft-tissue healing – Physics World">
            <a:extLst>
              <a:ext uri="{FF2B5EF4-FFF2-40B4-BE49-F238E27FC236}">
                <a16:creationId xmlns:a16="http://schemas.microsoft.com/office/drawing/2014/main" id="{E7DB9D1D-D64E-E381-E18F-4CF76AD17AB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3293" y="3908417"/>
            <a:ext cx="2573556" cy="166297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D06E975-FC36-79C2-E8CA-CB70CD8575AE}"/>
              </a:ext>
            </a:extLst>
          </p:cNvPr>
          <p:cNvSpPr/>
          <p:nvPr/>
        </p:nvSpPr>
        <p:spPr>
          <a:xfrm>
            <a:off x="6249797" y="1462018"/>
            <a:ext cx="415687" cy="43631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5D2F767E-A519-FB71-9CC4-DBA163C441B4}"/>
              </a:ext>
            </a:extLst>
          </p:cNvPr>
          <p:cNvSpPr txBox="1"/>
          <p:nvPr/>
        </p:nvSpPr>
        <p:spPr>
          <a:xfrm>
            <a:off x="5756855" y="6138830"/>
            <a:ext cx="2438400" cy="184666"/>
          </a:xfrm>
          <a:prstGeom prst="rect">
            <a:avLst/>
          </a:prstGeom>
          <a:noFill/>
        </p:spPr>
        <p:txBody>
          <a:bodyPr wrap="square">
            <a:spAutoFit/>
          </a:bodyPr>
          <a:lstStyle/>
          <a:p>
            <a:r>
              <a:rPr lang="en-US" sz="600" dirty="0">
                <a:solidFill>
                  <a:schemeClr val="bg1">
                    <a:lumMod val="50000"/>
                  </a:schemeClr>
                </a:solidFill>
              </a:rPr>
              <a:t>https://drjeffpadaleckimd.com/cartilage-injuries-austin-texas/#</a:t>
            </a:r>
          </a:p>
        </p:txBody>
      </p:sp>
      <p:sp>
        <p:nvSpPr>
          <p:cNvPr id="34" name="TextBox 33">
            <a:extLst>
              <a:ext uri="{FF2B5EF4-FFF2-40B4-BE49-F238E27FC236}">
                <a16:creationId xmlns:a16="http://schemas.microsoft.com/office/drawing/2014/main" id="{A7BDF61A-5280-5165-82E4-5C2EC6E3FF97}"/>
              </a:ext>
            </a:extLst>
          </p:cNvPr>
          <p:cNvSpPr txBox="1"/>
          <p:nvPr/>
        </p:nvSpPr>
        <p:spPr>
          <a:xfrm>
            <a:off x="5756855" y="6258554"/>
            <a:ext cx="2911076" cy="184666"/>
          </a:xfrm>
          <a:prstGeom prst="rect">
            <a:avLst/>
          </a:prstGeom>
          <a:noFill/>
        </p:spPr>
        <p:txBody>
          <a:bodyPr wrap="square">
            <a:spAutoFit/>
          </a:bodyPr>
          <a:lstStyle/>
          <a:p>
            <a:r>
              <a:rPr lang="en-US" sz="600" dirty="0">
                <a:solidFill>
                  <a:schemeClr val="bg1">
                    <a:lumMod val="50000"/>
                  </a:schemeClr>
                </a:solidFill>
              </a:rPr>
              <a:t>https://physicsworld.com/a/shape-memory-scaffolds-support-soft-tissue-healing/</a:t>
            </a:r>
          </a:p>
        </p:txBody>
      </p:sp>
    </p:spTree>
    <p:extLst>
      <p:ext uri="{BB962C8B-B14F-4D97-AF65-F5344CB8AC3E}">
        <p14:creationId xmlns:p14="http://schemas.microsoft.com/office/powerpoint/2010/main" val="3967741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Adhesion Analysis Between Poroelastic and Elastic Material</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653E857-3625-B2B2-7A0C-F5344B031955}"/>
              </a:ext>
            </a:extLst>
          </p:cNvPr>
          <p:cNvSpPr txBox="1"/>
          <p:nvPr/>
        </p:nvSpPr>
        <p:spPr>
          <a:xfrm>
            <a:off x="507355" y="1227639"/>
            <a:ext cx="8076922" cy="400110"/>
          </a:xfrm>
          <a:prstGeom prst="rect">
            <a:avLst/>
          </a:prstGeom>
          <a:noFill/>
        </p:spPr>
        <p:txBody>
          <a:bodyPr wrap="square" rtlCol="0">
            <a:spAutoFit/>
          </a:bodyPr>
          <a:lstStyle/>
          <a:p>
            <a:pPr algn="just"/>
            <a:r>
              <a:rPr lang="en-US" b="1" dirty="0"/>
              <a:t>Geometry, Material Properties and Boundary Conditions</a:t>
            </a:r>
          </a:p>
        </p:txBody>
      </p:sp>
      <p:sp>
        <p:nvSpPr>
          <p:cNvPr id="10" name="Rectangle 1">
            <a:extLst>
              <a:ext uri="{FF2B5EF4-FFF2-40B4-BE49-F238E27FC236}">
                <a16:creationId xmlns:a16="http://schemas.microsoft.com/office/drawing/2014/main" id="{49C8306C-DF3A-5B8A-FB5E-FCA6588A285A}"/>
              </a:ext>
            </a:extLst>
          </p:cNvPr>
          <p:cNvSpPr>
            <a:spLocks noChangeArrowheads="1"/>
          </p:cNvSpPr>
          <p:nvPr/>
        </p:nvSpPr>
        <p:spPr bwMode="auto">
          <a:xfrm>
            <a:off x="503439" y="1691332"/>
            <a:ext cx="48641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600" dirty="0"/>
              <a:t>A saturated poroelastic material is </a:t>
            </a:r>
            <a:r>
              <a:rPr lang="en-US" sz="1600" dirty="0">
                <a:solidFill>
                  <a:schemeClr val="accent2"/>
                </a:solidFill>
              </a:rPr>
              <a:t>in adhesion-based contact with a non-porous solid elastic top spherical indenter</a:t>
            </a:r>
            <a:r>
              <a:rPr lang="en-US" sz="1600" dirty="0"/>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12" name="Straight Connector 11">
            <a:extLst>
              <a:ext uri="{FF2B5EF4-FFF2-40B4-BE49-F238E27FC236}">
                <a16:creationId xmlns:a16="http://schemas.microsoft.com/office/drawing/2014/main" id="{EC34DE0D-9631-2E85-175B-AF7C27C70EB5}"/>
              </a:ext>
            </a:extLst>
          </p:cNvPr>
          <p:cNvCxnSpPr/>
          <p:nvPr/>
        </p:nvCxnSpPr>
        <p:spPr>
          <a:xfrm>
            <a:off x="7864648" y="5555176"/>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B8A1735-97EE-B47E-CAFC-F6F4CAAD3D91}"/>
              </a:ext>
            </a:extLst>
          </p:cNvPr>
          <p:cNvSpPr/>
          <p:nvPr/>
        </p:nvSpPr>
        <p:spPr>
          <a:xfrm>
            <a:off x="5940964" y="4110600"/>
            <a:ext cx="1805546" cy="1459154"/>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62F596A0-8851-7ED7-EA8B-D820E8763B97}"/>
              </a:ext>
            </a:extLst>
          </p:cNvPr>
          <p:cNvCxnSpPr/>
          <p:nvPr/>
        </p:nvCxnSpPr>
        <p:spPr>
          <a:xfrm>
            <a:off x="7856324" y="4110600"/>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FFA937-E318-B6BF-8A7D-173009EF8021}"/>
              </a:ext>
            </a:extLst>
          </p:cNvPr>
          <p:cNvCxnSpPr/>
          <p:nvPr/>
        </p:nvCxnSpPr>
        <p:spPr>
          <a:xfrm>
            <a:off x="7864008" y="3509725"/>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4FF7828-13F0-BE17-B43D-FA1A9C8CC3FB}"/>
              </a:ext>
            </a:extLst>
          </p:cNvPr>
          <p:cNvCxnSpPr>
            <a:cxnSpLocks/>
          </p:cNvCxnSpPr>
          <p:nvPr/>
        </p:nvCxnSpPr>
        <p:spPr>
          <a:xfrm rot="16200000">
            <a:off x="5730697" y="5966054"/>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A86EE7A-6A50-DB6E-2C2B-79E835977E79}"/>
              </a:ext>
            </a:extLst>
          </p:cNvPr>
          <p:cNvCxnSpPr>
            <a:cxnSpLocks/>
          </p:cNvCxnSpPr>
          <p:nvPr/>
        </p:nvCxnSpPr>
        <p:spPr>
          <a:xfrm rot="16200000">
            <a:off x="7522841" y="5966054"/>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3239DE3-BBC1-A696-3E0D-5CD913A24145}"/>
              </a:ext>
            </a:extLst>
          </p:cNvPr>
          <p:cNvCxnSpPr>
            <a:cxnSpLocks/>
          </p:cNvCxnSpPr>
          <p:nvPr/>
        </p:nvCxnSpPr>
        <p:spPr>
          <a:xfrm>
            <a:off x="7992151" y="4110600"/>
            <a:ext cx="4192" cy="1452302"/>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ECB413-220E-142B-2C99-512F230A5D59}"/>
              </a:ext>
            </a:extLst>
          </p:cNvPr>
          <p:cNvCxnSpPr>
            <a:cxnSpLocks/>
          </p:cNvCxnSpPr>
          <p:nvPr/>
        </p:nvCxnSpPr>
        <p:spPr>
          <a:xfrm flipH="1">
            <a:off x="7989608" y="3509725"/>
            <a:ext cx="2543" cy="63437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83F8107-96F0-F8EE-081E-6EA084DCB554}"/>
              </a:ext>
            </a:extLst>
          </p:cNvPr>
          <p:cNvCxnSpPr>
            <a:cxnSpLocks/>
          </p:cNvCxnSpPr>
          <p:nvPr/>
        </p:nvCxnSpPr>
        <p:spPr>
          <a:xfrm>
            <a:off x="5954019" y="5887080"/>
            <a:ext cx="1787074" cy="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3CD217AB-CF86-14D1-3B03-EC812E5107BE}"/>
              </a:ext>
            </a:extLst>
          </p:cNvPr>
          <p:cNvGrpSpPr/>
          <p:nvPr/>
        </p:nvGrpSpPr>
        <p:grpSpPr>
          <a:xfrm rot="5400000">
            <a:off x="5705300" y="4748538"/>
            <a:ext cx="261254" cy="230779"/>
            <a:chOff x="3648891" y="3335383"/>
            <a:chExt cx="339632" cy="357052"/>
          </a:xfrm>
        </p:grpSpPr>
        <p:sp>
          <p:nvSpPr>
            <p:cNvPr id="60" name="Isosceles Triangle 59">
              <a:extLst>
                <a:ext uri="{FF2B5EF4-FFF2-40B4-BE49-F238E27FC236}">
                  <a16:creationId xmlns:a16="http://schemas.microsoft.com/office/drawing/2014/main" id="{345050DF-FDC9-53A2-BC20-60CD667082D4}"/>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EC2D733-50DD-0912-676D-46A8371E7817}"/>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DD0107A2-8327-7175-DF0F-5697DE8DC585}"/>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66DB5F2-1CC9-CA8D-5BF1-BB25155AE475}"/>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A72637F5-8159-8786-BA28-81EB0C5F5A46}"/>
              </a:ext>
            </a:extLst>
          </p:cNvPr>
          <p:cNvGrpSpPr/>
          <p:nvPr/>
        </p:nvGrpSpPr>
        <p:grpSpPr>
          <a:xfrm rot="5400000">
            <a:off x="5706725" y="2768145"/>
            <a:ext cx="261254" cy="230779"/>
            <a:chOff x="3648891" y="3335383"/>
            <a:chExt cx="339632" cy="357052"/>
          </a:xfrm>
        </p:grpSpPr>
        <p:sp>
          <p:nvSpPr>
            <p:cNvPr id="56" name="Isosceles Triangle 55">
              <a:extLst>
                <a:ext uri="{FF2B5EF4-FFF2-40B4-BE49-F238E27FC236}">
                  <a16:creationId xmlns:a16="http://schemas.microsoft.com/office/drawing/2014/main" id="{40C2AA29-07D8-C1B4-79AB-041EA54EF70C}"/>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1138B3B1-5607-B6F1-886F-E7FC74980C3E}"/>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FBBA1102-1197-F121-F534-4E447C1A6DF0}"/>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B80490BD-05DF-3651-CFC7-7F53757AC427}"/>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a:extLst>
              <a:ext uri="{FF2B5EF4-FFF2-40B4-BE49-F238E27FC236}">
                <a16:creationId xmlns:a16="http://schemas.microsoft.com/office/drawing/2014/main" id="{2351D09A-0DBB-B9DE-6254-B38B74E4C5F1}"/>
              </a:ext>
            </a:extLst>
          </p:cNvPr>
          <p:cNvSpPr txBox="1"/>
          <p:nvPr/>
        </p:nvSpPr>
        <p:spPr>
          <a:xfrm>
            <a:off x="8007567" y="3640886"/>
            <a:ext cx="804653" cy="338554"/>
          </a:xfrm>
          <a:prstGeom prst="rect">
            <a:avLst/>
          </a:prstGeom>
          <a:noFill/>
        </p:spPr>
        <p:txBody>
          <a:bodyPr wrap="square" rtlCol="0">
            <a:spAutoFit/>
          </a:bodyPr>
          <a:lstStyle/>
          <a:p>
            <a:pPr algn="ctr"/>
            <a:r>
              <a:rPr lang="en-US" sz="1600" dirty="0"/>
              <a:t>3 m</a:t>
            </a:r>
          </a:p>
        </p:txBody>
      </p:sp>
      <p:sp>
        <p:nvSpPr>
          <p:cNvPr id="42" name="TextBox 41">
            <a:extLst>
              <a:ext uri="{FF2B5EF4-FFF2-40B4-BE49-F238E27FC236}">
                <a16:creationId xmlns:a16="http://schemas.microsoft.com/office/drawing/2014/main" id="{3A7C7EAC-9F91-CE93-2986-723EB75C74A9}"/>
              </a:ext>
            </a:extLst>
          </p:cNvPr>
          <p:cNvSpPr txBox="1"/>
          <p:nvPr/>
        </p:nvSpPr>
        <p:spPr>
          <a:xfrm>
            <a:off x="6377653" y="5882644"/>
            <a:ext cx="952203" cy="338554"/>
          </a:xfrm>
          <a:prstGeom prst="rect">
            <a:avLst/>
          </a:prstGeom>
          <a:noFill/>
        </p:spPr>
        <p:txBody>
          <a:bodyPr wrap="square" rtlCol="0">
            <a:spAutoFit/>
          </a:bodyPr>
          <a:lstStyle/>
          <a:p>
            <a:pPr algn="ctr"/>
            <a:r>
              <a:rPr lang="en-US" sz="1600" dirty="0"/>
              <a:t>17 m</a:t>
            </a:r>
          </a:p>
        </p:txBody>
      </p:sp>
      <p:sp>
        <p:nvSpPr>
          <p:cNvPr id="101" name="TextBox 100">
            <a:extLst>
              <a:ext uri="{FF2B5EF4-FFF2-40B4-BE49-F238E27FC236}">
                <a16:creationId xmlns:a16="http://schemas.microsoft.com/office/drawing/2014/main" id="{A6D50A69-95EA-369F-D39B-B29CE730F4AA}"/>
              </a:ext>
            </a:extLst>
          </p:cNvPr>
          <p:cNvSpPr txBox="1"/>
          <p:nvPr/>
        </p:nvSpPr>
        <p:spPr>
          <a:xfrm>
            <a:off x="7910649" y="4633754"/>
            <a:ext cx="890348" cy="338554"/>
          </a:xfrm>
          <a:prstGeom prst="rect">
            <a:avLst/>
          </a:prstGeom>
          <a:noFill/>
        </p:spPr>
        <p:txBody>
          <a:bodyPr wrap="square" rtlCol="0">
            <a:spAutoFit/>
          </a:bodyPr>
          <a:lstStyle/>
          <a:p>
            <a:pPr algn="ctr"/>
            <a:r>
              <a:rPr lang="en-US" sz="1600" dirty="0"/>
              <a:t>15 m</a:t>
            </a:r>
          </a:p>
        </p:txBody>
      </p:sp>
      <p:cxnSp>
        <p:nvCxnSpPr>
          <p:cNvPr id="103" name="Straight Connector 102">
            <a:extLst>
              <a:ext uri="{FF2B5EF4-FFF2-40B4-BE49-F238E27FC236}">
                <a16:creationId xmlns:a16="http://schemas.microsoft.com/office/drawing/2014/main" id="{ECF6551F-6358-CE5C-FA28-F666C509B3A7}"/>
              </a:ext>
            </a:extLst>
          </p:cNvPr>
          <p:cNvCxnSpPr>
            <a:cxnSpLocks/>
          </p:cNvCxnSpPr>
          <p:nvPr/>
        </p:nvCxnSpPr>
        <p:spPr>
          <a:xfrm rot="16200000">
            <a:off x="5707386" y="3810162"/>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1A97C0F-8543-E554-BEAC-C8F87E1F5DC8}"/>
              </a:ext>
            </a:extLst>
          </p:cNvPr>
          <p:cNvCxnSpPr>
            <a:cxnSpLocks/>
          </p:cNvCxnSpPr>
          <p:nvPr/>
        </p:nvCxnSpPr>
        <p:spPr>
          <a:xfrm rot="16200000">
            <a:off x="6701474" y="3810163"/>
            <a:ext cx="446646" cy="0"/>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78EBB04-2B02-9249-2966-334ED6248C97}"/>
              </a:ext>
            </a:extLst>
          </p:cNvPr>
          <p:cNvCxnSpPr>
            <a:cxnSpLocks/>
          </p:cNvCxnSpPr>
          <p:nvPr/>
        </p:nvCxnSpPr>
        <p:spPr>
          <a:xfrm flipH="1">
            <a:off x="5934873" y="3920431"/>
            <a:ext cx="1008093" cy="0"/>
          </a:xfrm>
          <a:prstGeom prst="straightConnector1">
            <a:avLst/>
          </a:prstGeom>
          <a:ln w="15875">
            <a:solidFill>
              <a:schemeClr val="tx1">
                <a:lumMod val="50000"/>
              </a:schemeClr>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F8B80A6-39C3-C088-C917-6832BAC769B1}"/>
              </a:ext>
            </a:extLst>
          </p:cNvPr>
          <p:cNvSpPr txBox="1"/>
          <p:nvPr/>
        </p:nvSpPr>
        <p:spPr>
          <a:xfrm>
            <a:off x="6017787" y="3569046"/>
            <a:ext cx="939357" cy="338554"/>
          </a:xfrm>
          <a:prstGeom prst="rect">
            <a:avLst/>
          </a:prstGeom>
          <a:noFill/>
        </p:spPr>
        <p:txBody>
          <a:bodyPr wrap="square" rtlCol="0">
            <a:spAutoFit/>
          </a:bodyPr>
          <a:lstStyle/>
          <a:p>
            <a:pPr algn="ctr"/>
            <a:r>
              <a:rPr lang="en-US" sz="1600" dirty="0"/>
              <a:t>10 m</a:t>
            </a:r>
          </a:p>
        </p:txBody>
      </p:sp>
      <p:sp>
        <p:nvSpPr>
          <p:cNvPr id="109" name="TextBox 108">
            <a:extLst>
              <a:ext uri="{FF2B5EF4-FFF2-40B4-BE49-F238E27FC236}">
                <a16:creationId xmlns:a16="http://schemas.microsoft.com/office/drawing/2014/main" id="{E1BB6492-3BA8-3F5D-99CD-DC1573A45E36}"/>
              </a:ext>
            </a:extLst>
          </p:cNvPr>
          <p:cNvSpPr txBox="1"/>
          <p:nvPr/>
        </p:nvSpPr>
        <p:spPr>
          <a:xfrm>
            <a:off x="6024669" y="1539641"/>
            <a:ext cx="804653" cy="338554"/>
          </a:xfrm>
          <a:prstGeom prst="rect">
            <a:avLst/>
          </a:prstGeom>
          <a:noFill/>
        </p:spPr>
        <p:txBody>
          <a:bodyPr wrap="square" rtlCol="0">
            <a:spAutoFit/>
          </a:bodyPr>
          <a:lstStyle/>
          <a:p>
            <a:pPr algn="ctr"/>
            <a:r>
              <a:rPr lang="en-US" sz="1600" dirty="0"/>
              <a:t>y</a:t>
            </a:r>
            <a:endParaRPr lang="en-US" sz="1600" baseline="-25000" dirty="0"/>
          </a:p>
        </p:txBody>
      </p:sp>
      <p:sp>
        <p:nvSpPr>
          <p:cNvPr id="112" name="Rectangle 1">
            <a:extLst>
              <a:ext uri="{FF2B5EF4-FFF2-40B4-BE49-F238E27FC236}">
                <a16:creationId xmlns:a16="http://schemas.microsoft.com/office/drawing/2014/main" id="{FCFDA6A5-CCF0-7EDE-3A4F-D40D6FCD8E1F}"/>
              </a:ext>
            </a:extLst>
          </p:cNvPr>
          <p:cNvSpPr>
            <a:spLocks noChangeArrowheads="1"/>
          </p:cNvSpPr>
          <p:nvPr/>
        </p:nvSpPr>
        <p:spPr bwMode="auto">
          <a:xfrm>
            <a:off x="514784" y="3253824"/>
            <a:ext cx="50144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The </a:t>
            </a:r>
            <a:r>
              <a:rPr kumimoji="0" lang="en-US" altLang="en-US" sz="1600" b="0" i="0" u="none" strike="noStrike" cap="none" normalizeH="0" baseline="0" dirty="0">
                <a:ln>
                  <a:noFill/>
                </a:ln>
                <a:solidFill>
                  <a:schemeClr val="accent2"/>
                </a:solidFill>
                <a:effectLst/>
                <a:latin typeface="Arial" panose="020B0604020202020204" pitchFamily="34" charset="0"/>
              </a:rPr>
              <a:t>time-variation of </a:t>
            </a:r>
            <a:r>
              <a:rPr lang="en-US" altLang="en-US" sz="1600" dirty="0">
                <a:solidFill>
                  <a:schemeClr val="accent2"/>
                </a:solidFill>
                <a:latin typeface="Arial" panose="020B0604020202020204" pitchFamily="34" charset="0"/>
              </a:rPr>
              <a:t>y</a:t>
            </a:r>
            <a:r>
              <a:rPr kumimoji="0" lang="en-US" altLang="en-US" sz="1600" b="0" i="0" u="none" strike="noStrike" cap="none" normalizeH="0" baseline="0" dirty="0">
                <a:ln>
                  <a:noFill/>
                </a:ln>
                <a:solidFill>
                  <a:schemeClr val="accent2"/>
                </a:solidFill>
                <a:effectLst/>
                <a:latin typeface="Arial" panose="020B0604020202020204" pitchFamily="34" charset="0"/>
              </a:rPr>
              <a:t> </a:t>
            </a:r>
            <a:r>
              <a:rPr kumimoji="0" lang="en-US" altLang="en-US" sz="1600" b="0" i="0" u="none" strike="noStrike" cap="none" normalizeH="0" baseline="0" dirty="0">
                <a:ln>
                  <a:noFill/>
                </a:ln>
                <a:solidFill>
                  <a:schemeClr val="tx1"/>
                </a:solidFill>
                <a:effectLst/>
                <a:latin typeface="Arial" panose="020B0604020202020204" pitchFamily="34" charset="0"/>
              </a:rPr>
              <a:t>can be expressed as,</a:t>
            </a:r>
          </a:p>
        </p:txBody>
      </p:sp>
      <mc:AlternateContent xmlns:mc="http://schemas.openxmlformats.org/markup-compatibility/2006" xmlns:a14="http://schemas.microsoft.com/office/drawing/2010/main">
        <mc:Choice Requires="a14">
          <p:graphicFrame>
            <p:nvGraphicFramePr>
              <p:cNvPr id="113" name="Table 112">
                <a:extLst>
                  <a:ext uri="{FF2B5EF4-FFF2-40B4-BE49-F238E27FC236}">
                    <a16:creationId xmlns:a16="http://schemas.microsoft.com/office/drawing/2014/main" id="{7CF0544A-7FEB-EE6C-011F-E9801D9544E6}"/>
                  </a:ext>
                </a:extLst>
              </p:cNvPr>
              <p:cNvGraphicFramePr>
                <a:graphicFrameLocks noGrp="1"/>
              </p:cNvGraphicFramePr>
              <p:nvPr>
                <p:extLst>
                  <p:ext uri="{D42A27DB-BD31-4B8C-83A1-F6EECF244321}">
                    <p14:modId xmlns:p14="http://schemas.microsoft.com/office/powerpoint/2010/main" val="2143773974"/>
                  </p:ext>
                </p:extLst>
              </p:nvPr>
            </p:nvGraphicFramePr>
            <p:xfrm>
              <a:off x="510868" y="5640756"/>
              <a:ext cx="4890682" cy="741680"/>
            </p:xfrm>
            <a:graphic>
              <a:graphicData uri="http://schemas.openxmlformats.org/drawingml/2006/table">
                <a:tbl>
                  <a:tblPr firstRow="1" bandRow="1">
                    <a:tableStyleId>{5940675A-B579-460E-94D1-54222C63F5DA}</a:tableStyleId>
                  </a:tblPr>
                  <a:tblGrid>
                    <a:gridCol w="932640">
                      <a:extLst>
                        <a:ext uri="{9D8B030D-6E8A-4147-A177-3AD203B41FA5}">
                          <a16:colId xmlns:a16="http://schemas.microsoft.com/office/drawing/2014/main" val="4107177879"/>
                        </a:ext>
                      </a:extLst>
                    </a:gridCol>
                    <a:gridCol w="662653">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579801">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(Pa)</a:t>
                          </a:r>
                        </a:p>
                      </a:txBody>
                      <a:tcPr/>
                    </a:tc>
                    <a:tc>
                      <a:txBody>
                        <a:bodyPr/>
                        <a:lstStyle/>
                        <a:p>
                          <a:pPr algn="ctr"/>
                          <a14:m>
                            <m:oMath xmlns:m="http://schemas.openxmlformats.org/officeDocument/2006/math">
                              <m:acc>
                                <m:accPr>
                                  <m:chr m:val="̅"/>
                                  <m:ctrlPr>
                                    <a:rPr lang="en-US" sz="1600" b="1" i="1" smtClean="0">
                                      <a:solidFill>
                                        <a:schemeClr val="tx1">
                                          <a:lumMod val="50000"/>
                                        </a:schemeClr>
                                      </a:solidFill>
                                      <a:latin typeface="Cambria Math" panose="02040503050406030204" pitchFamily="18" charset="0"/>
                                      <a:cs typeface="Arial" panose="020B0604020202020204" pitchFamily="34" charset="0"/>
                                    </a:rPr>
                                  </m:ctrlPr>
                                </m:accPr>
                                <m:e>
                                  <m:r>
                                    <a:rPr lang="en-US" sz="1600" b="1" i="1" smtClean="0">
                                      <a:solidFill>
                                        <a:schemeClr val="tx1">
                                          <a:lumMod val="50000"/>
                                        </a:schemeClr>
                                      </a:solidFill>
                                      <a:latin typeface="Cambria Math" panose="02040503050406030204" pitchFamily="18" charset="0"/>
                                      <a:cs typeface="Arial" panose="020B0604020202020204" pitchFamily="34" charset="0"/>
                                    </a:rPr>
                                    <m:t>𝒌</m:t>
                                  </m:r>
                                </m:e>
                              </m:acc>
                            </m:oMath>
                          </a14:m>
                          <a:r>
                            <a:rPr lang="en-US" sz="1600" b="1" dirty="0">
                              <a:solidFill>
                                <a:schemeClr val="tx1">
                                  <a:lumMod val="50000"/>
                                </a:schemeClr>
                              </a:solidFill>
                              <a:latin typeface="Arial" panose="020B0604020202020204" pitchFamily="34" charset="0"/>
                              <a:cs typeface="Arial" panose="020B0604020202020204" pitchFamily="34" charset="0"/>
                            </a:rPr>
                            <a:t> (m</a:t>
                          </a:r>
                          <a:r>
                            <a:rPr lang="en-US" sz="1600" b="1" baseline="30000" dirty="0">
                              <a:solidFill>
                                <a:schemeClr val="tx1">
                                  <a:lumMod val="50000"/>
                                </a:schemeClr>
                              </a:solidFill>
                              <a:latin typeface="Arial" panose="020B0604020202020204" pitchFamily="34" charset="0"/>
                              <a:cs typeface="Arial" panose="020B0604020202020204" pitchFamily="34" charset="0"/>
                            </a:rPr>
                            <a:t>4</a:t>
                          </a:r>
                          <a:r>
                            <a:rPr lang="en-US" sz="1600" b="1" dirty="0">
                              <a:solidFill>
                                <a:schemeClr val="tx1">
                                  <a:lumMod val="50000"/>
                                </a:schemeClr>
                              </a:solidFill>
                              <a:latin typeface="Arial" panose="020B0604020202020204" pitchFamily="34" charset="0"/>
                              <a:cs typeface="Arial" panose="020B0604020202020204" pitchFamily="34" charset="0"/>
                            </a:rPr>
                            <a:t>/(N-s))</a:t>
                          </a: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1.0e7</a:t>
                          </a:r>
                          <a:endParaRPr lang="en-US" sz="16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0.25</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Choice>
        <mc:Fallback xmlns="">
          <p:graphicFrame>
            <p:nvGraphicFramePr>
              <p:cNvPr id="113" name="Table 112">
                <a:extLst>
                  <a:ext uri="{FF2B5EF4-FFF2-40B4-BE49-F238E27FC236}">
                    <a16:creationId xmlns:a16="http://schemas.microsoft.com/office/drawing/2014/main" id="{7CF0544A-7FEB-EE6C-011F-E9801D9544E6}"/>
                  </a:ext>
                </a:extLst>
              </p:cNvPr>
              <p:cNvGraphicFramePr>
                <a:graphicFrameLocks noGrp="1"/>
              </p:cNvGraphicFramePr>
              <p:nvPr>
                <p:extLst>
                  <p:ext uri="{D42A27DB-BD31-4B8C-83A1-F6EECF244321}">
                    <p14:modId xmlns:p14="http://schemas.microsoft.com/office/powerpoint/2010/main" val="2143773974"/>
                  </p:ext>
                </p:extLst>
              </p:nvPr>
            </p:nvGraphicFramePr>
            <p:xfrm>
              <a:off x="510868" y="5640756"/>
              <a:ext cx="4890682" cy="741680"/>
            </p:xfrm>
            <a:graphic>
              <a:graphicData uri="http://schemas.openxmlformats.org/drawingml/2006/table">
                <a:tbl>
                  <a:tblPr firstRow="1" bandRow="1">
                    <a:tableStyleId>{5940675A-B579-460E-94D1-54222C63F5DA}</a:tableStyleId>
                  </a:tblPr>
                  <a:tblGrid>
                    <a:gridCol w="932640">
                      <a:extLst>
                        <a:ext uri="{9D8B030D-6E8A-4147-A177-3AD203B41FA5}">
                          <a16:colId xmlns:a16="http://schemas.microsoft.com/office/drawing/2014/main" val="4107177879"/>
                        </a:ext>
                      </a:extLst>
                    </a:gridCol>
                    <a:gridCol w="662653">
                      <a:extLst>
                        <a:ext uri="{9D8B030D-6E8A-4147-A177-3AD203B41FA5}">
                          <a16:colId xmlns:a16="http://schemas.microsoft.com/office/drawing/2014/main" val="1292016377"/>
                        </a:ext>
                      </a:extLst>
                    </a:gridCol>
                    <a:gridCol w="539931">
                      <a:extLst>
                        <a:ext uri="{9D8B030D-6E8A-4147-A177-3AD203B41FA5}">
                          <a16:colId xmlns:a16="http://schemas.microsoft.com/office/drawing/2014/main" val="274643770"/>
                        </a:ext>
                      </a:extLst>
                    </a:gridCol>
                    <a:gridCol w="1175657">
                      <a:extLst>
                        <a:ext uri="{9D8B030D-6E8A-4147-A177-3AD203B41FA5}">
                          <a16:colId xmlns:a16="http://schemas.microsoft.com/office/drawing/2014/main" val="1360351036"/>
                        </a:ext>
                      </a:extLst>
                    </a:gridCol>
                    <a:gridCol w="1579801">
                      <a:extLst>
                        <a:ext uri="{9D8B030D-6E8A-4147-A177-3AD203B41FA5}">
                          <a16:colId xmlns:a16="http://schemas.microsoft.com/office/drawing/2014/main" val="3335535750"/>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n</a:t>
                          </a:r>
                        </a:p>
                      </a:txBody>
                      <a:tcPr/>
                    </a:tc>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K</a:t>
                          </a:r>
                          <a:r>
                            <a:rPr lang="en-US" sz="1600" b="1" baseline="-25000" dirty="0">
                              <a:solidFill>
                                <a:schemeClr val="tx1">
                                  <a:lumMod val="50000"/>
                                </a:schemeClr>
                              </a:solidFill>
                              <a:latin typeface="Arial" panose="020B0604020202020204" pitchFamily="34" charset="0"/>
                              <a:cs typeface="Arial" panose="020B0604020202020204" pitchFamily="34" charset="0"/>
                            </a:rPr>
                            <a:t>l</a:t>
                          </a:r>
                          <a:r>
                            <a:rPr lang="en-US" sz="1600" b="1" dirty="0">
                              <a:solidFill>
                                <a:schemeClr val="tx1">
                                  <a:lumMod val="50000"/>
                                </a:schemeClr>
                              </a:solidFill>
                              <a:latin typeface="Arial" panose="020B0604020202020204" pitchFamily="34" charset="0"/>
                              <a:cs typeface="Arial" panose="020B0604020202020204" pitchFamily="34" charset="0"/>
                            </a:rPr>
                            <a:t> (Pa)</a:t>
                          </a:r>
                        </a:p>
                      </a:txBody>
                      <a:tcPr/>
                    </a:tc>
                    <a:tc>
                      <a:txBody>
                        <a:bodyPr/>
                        <a:lstStyle/>
                        <a:p>
                          <a:endParaRPr lang="en-US"/>
                        </a:p>
                      </a:txBody>
                      <a:tcPr>
                        <a:blipFill>
                          <a:blip r:embed="rId3"/>
                          <a:stretch>
                            <a:fillRect l="-209615" t="-4918" r="-769" b="-111475"/>
                          </a:stretch>
                        </a:blipFill>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1.0e7</a:t>
                          </a:r>
                          <a:endParaRPr lang="en-US" sz="16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0.25</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0.3</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0.11 x 10</a:t>
                          </a:r>
                          <a:r>
                            <a:rPr lang="en-US" sz="1600" baseline="30000" dirty="0">
                              <a:solidFill>
                                <a:schemeClr val="tx1">
                                  <a:lumMod val="50000"/>
                                </a:schemeClr>
                              </a:solidFill>
                              <a:latin typeface="Arial" panose="020B0604020202020204" pitchFamily="34" charset="0"/>
                              <a:cs typeface="Arial" panose="020B0604020202020204" pitchFamily="34" charset="0"/>
                            </a:rPr>
                            <a:t>7</a:t>
                          </a: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0.102 X 10</a:t>
                          </a:r>
                          <a:r>
                            <a:rPr lang="en-US" sz="1600" baseline="30000" dirty="0">
                              <a:solidFill>
                                <a:schemeClr val="tx1">
                                  <a:lumMod val="50000"/>
                                </a:schemeClr>
                              </a:solidFill>
                              <a:latin typeface="Arial" panose="020B0604020202020204" pitchFamily="34" charset="0"/>
                              <a:cs typeface="Arial" panose="020B0604020202020204" pitchFamily="34" charset="0"/>
                            </a:rPr>
                            <a:t>-2</a:t>
                          </a:r>
                        </a:p>
                      </a:txBody>
                      <a:tcPr/>
                    </a:tc>
                    <a:extLst>
                      <a:ext uri="{0D108BD9-81ED-4DB2-BD59-A6C34878D82A}">
                        <a16:rowId xmlns:a16="http://schemas.microsoft.com/office/drawing/2014/main" val="1517303911"/>
                      </a:ext>
                    </a:extLst>
                  </a:tr>
                </a:tbl>
              </a:graphicData>
            </a:graphic>
          </p:graphicFrame>
        </mc:Fallback>
      </mc:AlternateContent>
      <p:graphicFrame>
        <p:nvGraphicFramePr>
          <p:cNvPr id="115" name="Table 114">
            <a:extLst>
              <a:ext uri="{FF2B5EF4-FFF2-40B4-BE49-F238E27FC236}">
                <a16:creationId xmlns:a16="http://schemas.microsoft.com/office/drawing/2014/main" id="{E67AC772-36F2-C529-AD41-50A8201E6718}"/>
              </a:ext>
            </a:extLst>
          </p:cNvPr>
          <p:cNvGraphicFramePr>
            <a:graphicFrameLocks noGrp="1"/>
          </p:cNvGraphicFramePr>
          <p:nvPr>
            <p:extLst>
              <p:ext uri="{D42A27DB-BD31-4B8C-83A1-F6EECF244321}">
                <p14:modId xmlns:p14="http://schemas.microsoft.com/office/powerpoint/2010/main" val="961102016"/>
              </p:ext>
            </p:extLst>
          </p:nvPr>
        </p:nvGraphicFramePr>
        <p:xfrm>
          <a:off x="3438242" y="4266821"/>
          <a:ext cx="1595293" cy="741680"/>
        </p:xfrm>
        <a:graphic>
          <a:graphicData uri="http://schemas.openxmlformats.org/drawingml/2006/table">
            <a:tbl>
              <a:tblPr firstRow="1" bandRow="1">
                <a:tableStyleId>{5940675A-B579-460E-94D1-54222C63F5DA}</a:tableStyleId>
              </a:tblPr>
              <a:tblGrid>
                <a:gridCol w="932640">
                  <a:extLst>
                    <a:ext uri="{9D8B030D-6E8A-4147-A177-3AD203B41FA5}">
                      <a16:colId xmlns:a16="http://schemas.microsoft.com/office/drawing/2014/main" val="4107177879"/>
                    </a:ext>
                  </a:extLst>
                </a:gridCol>
                <a:gridCol w="662653">
                  <a:extLst>
                    <a:ext uri="{9D8B030D-6E8A-4147-A177-3AD203B41FA5}">
                      <a16:colId xmlns:a16="http://schemas.microsoft.com/office/drawing/2014/main" val="1292016377"/>
                    </a:ext>
                  </a:extLst>
                </a:gridCol>
              </a:tblGrid>
              <a:tr h="370840">
                <a:tc>
                  <a:txBody>
                    <a:bodyPr/>
                    <a:lstStyle/>
                    <a:p>
                      <a:pPr algn="ctr"/>
                      <a:r>
                        <a:rPr lang="en-US" sz="1600" b="1" dirty="0">
                          <a:solidFill>
                            <a:schemeClr val="tx1">
                              <a:lumMod val="50000"/>
                            </a:schemeClr>
                          </a:solidFill>
                          <a:latin typeface="Arial" panose="020B0604020202020204" pitchFamily="34" charset="0"/>
                          <a:cs typeface="Arial" panose="020B0604020202020204" pitchFamily="34" charset="0"/>
                        </a:rPr>
                        <a:t>E (Pa)</a:t>
                      </a:r>
                    </a:p>
                  </a:txBody>
                  <a:tcPr/>
                </a:tc>
                <a:tc>
                  <a:txBody>
                    <a:bodyPr/>
                    <a:lstStyle/>
                    <a:p>
                      <a:pPr algn="ctr"/>
                      <a:r>
                        <a:rPr lang="el-GR" sz="1600" b="1" dirty="0">
                          <a:solidFill>
                            <a:schemeClr val="tx1">
                              <a:lumMod val="50000"/>
                            </a:schemeClr>
                          </a:solidFill>
                          <a:latin typeface="Times New Roman" panose="02020603050405020304" pitchFamily="18" charset="0"/>
                          <a:cs typeface="Times New Roman" panose="02020603050405020304" pitchFamily="18" charset="0"/>
                        </a:rPr>
                        <a:t>υ</a:t>
                      </a:r>
                      <a:endParaRPr lang="en-US" sz="1600" b="1" dirty="0">
                        <a:solidFill>
                          <a:schemeClr val="tx1">
                            <a:lumMod val="50000"/>
                          </a:schemeClr>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40852360"/>
                  </a:ext>
                </a:extLst>
              </a:tr>
              <a:tr h="370840">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1.0e7</a:t>
                      </a:r>
                      <a:endParaRPr lang="en-US" sz="16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600" dirty="0">
                          <a:solidFill>
                            <a:schemeClr val="tx1">
                              <a:lumMod val="50000"/>
                            </a:schemeClr>
                          </a:solidFill>
                          <a:latin typeface="Arial" panose="020B0604020202020204" pitchFamily="34" charset="0"/>
                          <a:cs typeface="Arial" panose="020B0604020202020204" pitchFamily="34" charset="0"/>
                        </a:rPr>
                        <a:t>0.25</a:t>
                      </a:r>
                    </a:p>
                  </a:txBody>
                  <a:tcPr/>
                </a:tc>
                <a:extLst>
                  <a:ext uri="{0D108BD9-81ED-4DB2-BD59-A6C34878D82A}">
                    <a16:rowId xmlns:a16="http://schemas.microsoft.com/office/drawing/2014/main" val="1517303911"/>
                  </a:ext>
                </a:extLst>
              </a:tr>
            </a:tbl>
          </a:graphicData>
        </a:graphic>
      </p:graphicFrame>
      <p:sp>
        <p:nvSpPr>
          <p:cNvPr id="116" name="Rectangle 1">
            <a:extLst>
              <a:ext uri="{FF2B5EF4-FFF2-40B4-BE49-F238E27FC236}">
                <a16:creationId xmlns:a16="http://schemas.microsoft.com/office/drawing/2014/main" id="{B8C9B558-DE8A-A0DC-16F3-CF43443B1BF1}"/>
              </a:ext>
            </a:extLst>
          </p:cNvPr>
          <p:cNvSpPr>
            <a:spLocks noChangeArrowheads="1"/>
          </p:cNvSpPr>
          <p:nvPr/>
        </p:nvSpPr>
        <p:spPr bwMode="auto">
          <a:xfrm>
            <a:off x="3438242" y="3864684"/>
            <a:ext cx="19367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Top (Solid)</a:t>
            </a:r>
          </a:p>
        </p:txBody>
      </p:sp>
      <p:sp>
        <p:nvSpPr>
          <p:cNvPr id="117" name="Rectangle 1">
            <a:extLst>
              <a:ext uri="{FF2B5EF4-FFF2-40B4-BE49-F238E27FC236}">
                <a16:creationId xmlns:a16="http://schemas.microsoft.com/office/drawing/2014/main" id="{7BF3EF1E-5096-EF92-AD32-CDEEA6975A83}"/>
              </a:ext>
            </a:extLst>
          </p:cNvPr>
          <p:cNvSpPr>
            <a:spLocks noChangeArrowheads="1"/>
          </p:cNvSpPr>
          <p:nvPr/>
        </p:nvSpPr>
        <p:spPr bwMode="auto">
          <a:xfrm>
            <a:off x="510868" y="5257783"/>
            <a:ext cx="40014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dirty="0">
                <a:latin typeface="Arial" panose="020B0604020202020204" pitchFamily="34" charset="0"/>
              </a:rPr>
              <a:t>Bottom</a:t>
            </a:r>
            <a:r>
              <a:rPr kumimoji="0" lang="en-US" altLang="en-US" sz="1600" b="0" i="0" u="none" strike="noStrike" cap="none" normalizeH="0" baseline="0" dirty="0">
                <a:ln>
                  <a:noFill/>
                </a:ln>
                <a:solidFill>
                  <a:schemeClr val="tx1"/>
                </a:solidFill>
                <a:effectLst/>
                <a:latin typeface="Arial" panose="020B0604020202020204" pitchFamily="34" charset="0"/>
              </a:rPr>
              <a:t> (Saturated Poroelastic Material)</a:t>
            </a:r>
          </a:p>
        </p:txBody>
      </p:sp>
      <p:cxnSp>
        <p:nvCxnSpPr>
          <p:cNvPr id="119" name="Straight Arrow Connector 118">
            <a:extLst>
              <a:ext uri="{FF2B5EF4-FFF2-40B4-BE49-F238E27FC236}">
                <a16:creationId xmlns:a16="http://schemas.microsoft.com/office/drawing/2014/main" id="{E1A5919A-4E14-CFA4-9EBA-60E0F279DCBF}"/>
              </a:ext>
            </a:extLst>
          </p:cNvPr>
          <p:cNvCxnSpPr>
            <a:cxnSpLocks/>
          </p:cNvCxnSpPr>
          <p:nvPr/>
        </p:nvCxnSpPr>
        <p:spPr>
          <a:xfrm flipH="1">
            <a:off x="4397218" y="5434567"/>
            <a:ext cx="1544684" cy="0"/>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2A3E7DB-A223-D090-E205-CF5FAA904677}"/>
              </a:ext>
            </a:extLst>
          </p:cNvPr>
          <p:cNvCxnSpPr>
            <a:cxnSpLocks/>
          </p:cNvCxnSpPr>
          <p:nvPr/>
        </p:nvCxnSpPr>
        <p:spPr>
          <a:xfrm flipH="1">
            <a:off x="4638173" y="3235405"/>
            <a:ext cx="1303729" cy="726437"/>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ECC5AF30-8C50-F3F6-E2CF-2E03D2457D68}"/>
              </a:ext>
            </a:extLst>
          </p:cNvPr>
          <p:cNvSpPr/>
          <p:nvPr/>
        </p:nvSpPr>
        <p:spPr>
          <a:xfrm>
            <a:off x="5914824" y="4080078"/>
            <a:ext cx="63642" cy="57293"/>
          </a:xfrm>
          <a:prstGeom prst="ellipse">
            <a:avLst/>
          </a:prstGeom>
          <a:solidFill>
            <a:srgbClr val="FF0000"/>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BB0C4B99-035D-FDA9-FF52-0960529B85A4}"/>
                  </a:ext>
                </a:extLst>
              </p:cNvPr>
              <p:cNvGraphicFramePr>
                <a:graphicFrameLocks noGrp="1"/>
              </p:cNvGraphicFramePr>
              <p:nvPr>
                <p:extLst>
                  <p:ext uri="{D42A27DB-BD31-4B8C-83A1-F6EECF244321}">
                    <p14:modId xmlns:p14="http://schemas.microsoft.com/office/powerpoint/2010/main" val="2755439536"/>
                  </p:ext>
                </p:extLst>
              </p:nvPr>
            </p:nvGraphicFramePr>
            <p:xfrm>
              <a:off x="1298086" y="2577743"/>
              <a:ext cx="3427005" cy="630289"/>
            </p:xfrm>
            <a:graphic>
              <a:graphicData uri="http://schemas.openxmlformats.org/drawingml/2006/table">
                <a:tbl>
                  <a:tblPr firstRow="1" bandRow="1">
                    <a:tableStyleId>{5940675A-B579-460E-94D1-54222C63F5DA}</a:tableStyleId>
                  </a:tblPr>
                  <a:tblGrid>
                    <a:gridCol w="1822619">
                      <a:extLst>
                        <a:ext uri="{9D8B030D-6E8A-4147-A177-3AD203B41FA5}">
                          <a16:colId xmlns:a16="http://schemas.microsoft.com/office/drawing/2014/main" val="4107177879"/>
                        </a:ext>
                      </a:extLst>
                    </a:gridCol>
                    <a:gridCol w="813732">
                      <a:extLst>
                        <a:ext uri="{9D8B030D-6E8A-4147-A177-3AD203B41FA5}">
                          <a16:colId xmlns:a16="http://schemas.microsoft.com/office/drawing/2014/main" val="1292016377"/>
                        </a:ext>
                      </a:extLst>
                    </a:gridCol>
                    <a:gridCol w="790654">
                      <a:extLst>
                        <a:ext uri="{9D8B030D-6E8A-4147-A177-3AD203B41FA5}">
                          <a16:colId xmlns:a16="http://schemas.microsoft.com/office/drawing/2014/main" val="274643770"/>
                        </a:ext>
                      </a:extLst>
                    </a:gridCol>
                  </a:tblGrid>
                  <a:tr h="325489">
                    <a:tc>
                      <a:txBody>
                        <a:bodyPr/>
                        <a:lstStyle/>
                        <a:p>
                          <a:pPr algn="ctr"/>
                          <a:r>
                            <a:rPr lang="en-US" sz="1400" b="1" dirty="0">
                              <a:solidFill>
                                <a:schemeClr val="tx1">
                                  <a:lumMod val="50000"/>
                                </a:schemeClr>
                              </a:solidFill>
                              <a:latin typeface="Arial" panose="020B0604020202020204" pitchFamily="34" charset="0"/>
                              <a:cs typeface="Arial" panose="020B0604020202020204" pitchFamily="34" charset="0"/>
                            </a:rPr>
                            <a:t>Penalty Parameter</a:t>
                          </a:r>
                        </a:p>
                      </a:txBody>
                      <a:tcPr/>
                    </a:tc>
                    <a:tc>
                      <a:txBody>
                        <a:bodyPr/>
                        <a:lstStyle/>
                        <a:p>
                          <a:pPr algn="ctr"/>
                          <a14:m>
                            <m:oMath xmlns:m="http://schemas.openxmlformats.org/officeDocument/2006/math">
                              <m:sSub>
                                <m:sSubPr>
                                  <m:ctrlPr>
                                    <a:rPr lang="en-US" sz="1400" b="1" i="1" smtClean="0">
                                      <a:solidFill>
                                        <a:schemeClr val="tx1">
                                          <a:lumMod val="50000"/>
                                        </a:schemeClr>
                                      </a:solidFill>
                                      <a:latin typeface="Cambria Math" panose="02040503050406030204" pitchFamily="18" charset="0"/>
                                      <a:cs typeface="Arial" panose="020B0604020202020204" pitchFamily="34" charset="0"/>
                                    </a:rPr>
                                  </m:ctrlPr>
                                </m:sSubPr>
                                <m:e>
                                  <m:r>
                                    <a:rPr lang="en-US" sz="1400" b="1" i="1" smtClean="0">
                                      <a:solidFill>
                                        <a:schemeClr val="tx1">
                                          <a:lumMod val="50000"/>
                                        </a:schemeClr>
                                      </a:solidFill>
                                      <a:latin typeface="Cambria Math" panose="02040503050406030204" pitchFamily="18" charset="0"/>
                                      <a:cs typeface="Arial" panose="020B0604020202020204" pitchFamily="34" charset="0"/>
                                    </a:rPr>
                                    <m:t>𝒕</m:t>
                                  </m:r>
                                </m:e>
                                <m:sub>
                                  <m:r>
                                    <a:rPr lang="en-US" sz="1400" b="1" i="1" smtClean="0">
                                      <a:solidFill>
                                        <a:schemeClr val="tx1">
                                          <a:lumMod val="50000"/>
                                        </a:schemeClr>
                                      </a:solidFill>
                                      <a:latin typeface="Cambria Math" panose="02040503050406030204" pitchFamily="18" charset="0"/>
                                      <a:cs typeface="Arial" panose="020B0604020202020204" pitchFamily="34" charset="0"/>
                                    </a:rPr>
                                    <m:t>𝒄</m:t>
                                  </m:r>
                                </m:sub>
                              </m:sSub>
                            </m:oMath>
                          </a14:m>
                          <a:r>
                            <a:rPr lang="en-US" sz="1400" b="1" dirty="0">
                              <a:solidFill>
                                <a:schemeClr val="tx1">
                                  <a:lumMod val="50000"/>
                                </a:schemeClr>
                              </a:solidFill>
                              <a:latin typeface="Arial" panose="020B0604020202020204" pitchFamily="34" charset="0"/>
                              <a:cs typeface="Arial" panose="020B0604020202020204" pitchFamily="34" charset="0"/>
                            </a:rPr>
                            <a:t> (Pa)</a:t>
                          </a:r>
                        </a:p>
                      </a:txBody>
                      <a:tcPr/>
                    </a:tc>
                    <a:tc>
                      <a:txBody>
                        <a:bodyPr/>
                        <a:lstStyle/>
                        <a:p>
                          <a:pPr algn="ctr"/>
                          <a14:m>
                            <m:oMath xmlns:m="http://schemas.openxmlformats.org/officeDocument/2006/math">
                              <m:sSub>
                                <m:sSubPr>
                                  <m:ctrlPr>
                                    <a:rPr lang="en-US" sz="1400" b="1" i="1" smtClean="0">
                                      <a:solidFill>
                                        <a:schemeClr val="tx1">
                                          <a:lumMod val="50000"/>
                                        </a:schemeClr>
                                      </a:solidFill>
                                      <a:latin typeface="Cambria Math" panose="02040503050406030204" pitchFamily="18" charset="0"/>
                                      <a:cs typeface="Arial" panose="020B0604020202020204" pitchFamily="34" charset="0"/>
                                    </a:rPr>
                                  </m:ctrlPr>
                                </m:sSubPr>
                                <m:e>
                                  <m:r>
                                    <a:rPr lang="en-US" sz="1400" b="1" i="1" smtClean="0">
                                      <a:solidFill>
                                        <a:schemeClr val="tx1">
                                          <a:lumMod val="50000"/>
                                        </a:schemeClr>
                                      </a:solidFill>
                                      <a:latin typeface="Cambria Math" panose="02040503050406030204" pitchFamily="18" charset="0"/>
                                      <a:cs typeface="Arial" panose="020B0604020202020204" pitchFamily="34" charset="0"/>
                                    </a:rPr>
                                    <m:t>𝒈</m:t>
                                  </m:r>
                                </m:e>
                                <m:sub>
                                  <m:r>
                                    <a:rPr lang="en-US" sz="1400" b="1" i="1" smtClean="0">
                                      <a:solidFill>
                                        <a:schemeClr val="tx1">
                                          <a:lumMod val="50000"/>
                                        </a:schemeClr>
                                      </a:solidFill>
                                      <a:latin typeface="Cambria Math" panose="02040503050406030204" pitchFamily="18" charset="0"/>
                                      <a:cs typeface="Arial" panose="020B0604020202020204" pitchFamily="34" charset="0"/>
                                    </a:rPr>
                                    <m:t>𝟎</m:t>
                                  </m:r>
                                </m:sub>
                              </m:sSub>
                            </m:oMath>
                          </a14:m>
                          <a:r>
                            <a:rPr lang="en-US" sz="1400" b="1" dirty="0">
                              <a:solidFill>
                                <a:schemeClr val="tx1">
                                  <a:lumMod val="50000"/>
                                </a:schemeClr>
                              </a:solidFill>
                              <a:latin typeface="Arial" panose="020B0604020202020204" pitchFamily="34" charset="0"/>
                              <a:cs typeface="Arial" panose="020B0604020202020204" pitchFamily="34" charset="0"/>
                            </a:rPr>
                            <a:t>(m)</a:t>
                          </a:r>
                        </a:p>
                      </a:txBody>
                      <a:tcPr/>
                    </a:tc>
                    <a:extLst>
                      <a:ext uri="{0D108BD9-81ED-4DB2-BD59-A6C34878D82A}">
                        <a16:rowId xmlns:a16="http://schemas.microsoft.com/office/drawing/2014/main" val="1840852360"/>
                      </a:ext>
                    </a:extLst>
                  </a:tr>
                  <a:tr h="218473">
                    <a:tc>
                      <a:txBody>
                        <a:bodyPr/>
                        <a:lstStyle/>
                        <a:p>
                          <a:pPr algn="ctr"/>
                          <a:r>
                            <a:rPr lang="en-US" sz="1400" dirty="0">
                              <a:solidFill>
                                <a:schemeClr val="tx1">
                                  <a:lumMod val="50000"/>
                                </a:schemeClr>
                              </a:solidFill>
                              <a:latin typeface="Arial" panose="020B0604020202020204" pitchFamily="34" charset="0"/>
                              <a:cs typeface="Arial" panose="020B0604020202020204" pitchFamily="34" charset="0"/>
                            </a:rPr>
                            <a:t>1.0e8</a:t>
                          </a:r>
                          <a:endParaRPr lang="en-US" sz="14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400" dirty="0">
                              <a:solidFill>
                                <a:schemeClr val="tx1">
                                  <a:lumMod val="50000"/>
                                </a:schemeClr>
                              </a:solidFill>
                              <a:latin typeface="Arial" panose="020B0604020202020204" pitchFamily="34" charset="0"/>
                              <a:cs typeface="Arial" panose="020B0604020202020204" pitchFamily="34" charset="0"/>
                            </a:rPr>
                            <a:t>25000</a:t>
                          </a:r>
                        </a:p>
                      </a:txBody>
                      <a:tcPr/>
                    </a:tc>
                    <a:tc>
                      <a:txBody>
                        <a:bodyPr/>
                        <a:lstStyle/>
                        <a:p>
                          <a:pPr algn="ctr"/>
                          <a:r>
                            <a:rPr lang="en-US" sz="1400" dirty="0">
                              <a:solidFill>
                                <a:schemeClr val="tx1">
                                  <a:lumMod val="50000"/>
                                </a:schemeClr>
                              </a:solidFill>
                              <a:latin typeface="Arial" panose="020B0604020202020204" pitchFamily="34" charset="0"/>
                              <a:cs typeface="Arial" panose="020B0604020202020204" pitchFamily="34" charset="0"/>
                            </a:rPr>
                            <a:t>0.5</a:t>
                          </a:r>
                        </a:p>
                      </a:txBody>
                      <a:tcPr/>
                    </a:tc>
                    <a:extLst>
                      <a:ext uri="{0D108BD9-81ED-4DB2-BD59-A6C34878D82A}">
                        <a16:rowId xmlns:a16="http://schemas.microsoft.com/office/drawing/2014/main" val="1517303911"/>
                      </a:ext>
                    </a:extLst>
                  </a:tr>
                </a:tbl>
              </a:graphicData>
            </a:graphic>
          </p:graphicFrame>
        </mc:Choice>
        <mc:Fallback xmlns="">
          <p:graphicFrame>
            <p:nvGraphicFramePr>
              <p:cNvPr id="8" name="Table 7">
                <a:extLst>
                  <a:ext uri="{FF2B5EF4-FFF2-40B4-BE49-F238E27FC236}">
                    <a16:creationId xmlns:a16="http://schemas.microsoft.com/office/drawing/2014/main" id="{BB0C4B99-035D-FDA9-FF52-0960529B85A4}"/>
                  </a:ext>
                </a:extLst>
              </p:cNvPr>
              <p:cNvGraphicFramePr>
                <a:graphicFrameLocks noGrp="1"/>
              </p:cNvGraphicFramePr>
              <p:nvPr>
                <p:extLst>
                  <p:ext uri="{D42A27DB-BD31-4B8C-83A1-F6EECF244321}">
                    <p14:modId xmlns:p14="http://schemas.microsoft.com/office/powerpoint/2010/main" val="2755439536"/>
                  </p:ext>
                </p:extLst>
              </p:nvPr>
            </p:nvGraphicFramePr>
            <p:xfrm>
              <a:off x="1298086" y="2577743"/>
              <a:ext cx="3427005" cy="630289"/>
            </p:xfrm>
            <a:graphic>
              <a:graphicData uri="http://schemas.openxmlformats.org/drawingml/2006/table">
                <a:tbl>
                  <a:tblPr firstRow="1" bandRow="1">
                    <a:tableStyleId>{5940675A-B579-460E-94D1-54222C63F5DA}</a:tableStyleId>
                  </a:tblPr>
                  <a:tblGrid>
                    <a:gridCol w="1822619">
                      <a:extLst>
                        <a:ext uri="{9D8B030D-6E8A-4147-A177-3AD203B41FA5}">
                          <a16:colId xmlns:a16="http://schemas.microsoft.com/office/drawing/2014/main" val="4107177879"/>
                        </a:ext>
                      </a:extLst>
                    </a:gridCol>
                    <a:gridCol w="813732">
                      <a:extLst>
                        <a:ext uri="{9D8B030D-6E8A-4147-A177-3AD203B41FA5}">
                          <a16:colId xmlns:a16="http://schemas.microsoft.com/office/drawing/2014/main" val="1292016377"/>
                        </a:ext>
                      </a:extLst>
                    </a:gridCol>
                    <a:gridCol w="790654">
                      <a:extLst>
                        <a:ext uri="{9D8B030D-6E8A-4147-A177-3AD203B41FA5}">
                          <a16:colId xmlns:a16="http://schemas.microsoft.com/office/drawing/2014/main" val="274643770"/>
                        </a:ext>
                      </a:extLst>
                    </a:gridCol>
                  </a:tblGrid>
                  <a:tr h="325489">
                    <a:tc>
                      <a:txBody>
                        <a:bodyPr/>
                        <a:lstStyle/>
                        <a:p>
                          <a:pPr algn="ctr"/>
                          <a:r>
                            <a:rPr lang="en-US" sz="1400" b="1" dirty="0">
                              <a:solidFill>
                                <a:schemeClr val="tx1">
                                  <a:lumMod val="50000"/>
                                </a:schemeClr>
                              </a:solidFill>
                              <a:latin typeface="Arial" panose="020B0604020202020204" pitchFamily="34" charset="0"/>
                              <a:cs typeface="Arial" panose="020B0604020202020204" pitchFamily="34" charset="0"/>
                            </a:rPr>
                            <a:t>Penalty Parameter</a:t>
                          </a:r>
                        </a:p>
                      </a:txBody>
                      <a:tcPr/>
                    </a:tc>
                    <a:tc>
                      <a:txBody>
                        <a:bodyPr/>
                        <a:lstStyle/>
                        <a:p>
                          <a:endParaRPr lang="en-US"/>
                        </a:p>
                      </a:txBody>
                      <a:tcPr>
                        <a:blipFill>
                          <a:blip r:embed="rId4"/>
                          <a:stretch>
                            <a:fillRect l="-224627" t="-1852" r="-98507" b="-112963"/>
                          </a:stretch>
                        </a:blipFill>
                      </a:tcPr>
                    </a:tc>
                    <a:tc>
                      <a:txBody>
                        <a:bodyPr/>
                        <a:lstStyle/>
                        <a:p>
                          <a:endParaRPr lang="en-US"/>
                        </a:p>
                      </a:txBody>
                      <a:tcPr>
                        <a:blipFill>
                          <a:blip r:embed="rId4"/>
                          <a:stretch>
                            <a:fillRect l="-334615" t="-1852" r="-1538" b="-112963"/>
                          </a:stretch>
                        </a:blipFill>
                      </a:tcPr>
                    </a:tc>
                    <a:extLst>
                      <a:ext uri="{0D108BD9-81ED-4DB2-BD59-A6C34878D82A}">
                        <a16:rowId xmlns:a16="http://schemas.microsoft.com/office/drawing/2014/main" val="1840852360"/>
                      </a:ext>
                    </a:extLst>
                  </a:tr>
                  <a:tr h="304800">
                    <a:tc>
                      <a:txBody>
                        <a:bodyPr/>
                        <a:lstStyle/>
                        <a:p>
                          <a:pPr algn="ctr"/>
                          <a:r>
                            <a:rPr lang="en-US" sz="1400" dirty="0">
                              <a:solidFill>
                                <a:schemeClr val="tx1">
                                  <a:lumMod val="50000"/>
                                </a:schemeClr>
                              </a:solidFill>
                              <a:latin typeface="Arial" panose="020B0604020202020204" pitchFamily="34" charset="0"/>
                              <a:cs typeface="Arial" panose="020B0604020202020204" pitchFamily="34" charset="0"/>
                            </a:rPr>
                            <a:t>1.0e8</a:t>
                          </a:r>
                          <a:endParaRPr lang="en-US" sz="1400" baseline="30000" dirty="0">
                            <a:solidFill>
                              <a:schemeClr val="tx1">
                                <a:lumMod val="50000"/>
                              </a:schemeClr>
                            </a:solidFill>
                            <a:latin typeface="Arial" panose="020B0604020202020204" pitchFamily="34" charset="0"/>
                            <a:cs typeface="Arial" panose="020B0604020202020204" pitchFamily="34" charset="0"/>
                          </a:endParaRPr>
                        </a:p>
                      </a:txBody>
                      <a:tcPr/>
                    </a:tc>
                    <a:tc>
                      <a:txBody>
                        <a:bodyPr/>
                        <a:lstStyle/>
                        <a:p>
                          <a:pPr algn="ctr"/>
                          <a:r>
                            <a:rPr lang="en-US" sz="1400" dirty="0">
                              <a:solidFill>
                                <a:schemeClr val="tx1">
                                  <a:lumMod val="50000"/>
                                </a:schemeClr>
                              </a:solidFill>
                              <a:latin typeface="Arial" panose="020B0604020202020204" pitchFamily="34" charset="0"/>
                              <a:cs typeface="Arial" panose="020B0604020202020204" pitchFamily="34" charset="0"/>
                            </a:rPr>
                            <a:t>25000</a:t>
                          </a:r>
                        </a:p>
                      </a:txBody>
                      <a:tcPr/>
                    </a:tc>
                    <a:tc>
                      <a:txBody>
                        <a:bodyPr/>
                        <a:lstStyle/>
                        <a:p>
                          <a:pPr algn="ctr"/>
                          <a:r>
                            <a:rPr lang="en-US" sz="1400" dirty="0">
                              <a:solidFill>
                                <a:schemeClr val="tx1">
                                  <a:lumMod val="50000"/>
                                </a:schemeClr>
                              </a:solidFill>
                              <a:latin typeface="Arial" panose="020B0604020202020204" pitchFamily="34" charset="0"/>
                              <a:cs typeface="Arial" panose="020B0604020202020204" pitchFamily="34" charset="0"/>
                            </a:rPr>
                            <a:t>0.5</a:t>
                          </a:r>
                        </a:p>
                      </a:txBody>
                      <a:tcPr/>
                    </a:tc>
                    <a:extLst>
                      <a:ext uri="{0D108BD9-81ED-4DB2-BD59-A6C34878D82A}">
                        <a16:rowId xmlns:a16="http://schemas.microsoft.com/office/drawing/2014/main" val="1517303911"/>
                      </a:ext>
                    </a:extLst>
                  </a:tr>
                </a:tbl>
              </a:graphicData>
            </a:graphic>
          </p:graphicFrame>
        </mc:Fallback>
      </mc:AlternateContent>
      <p:sp>
        <p:nvSpPr>
          <p:cNvPr id="11" name="TextBox 10">
            <a:extLst>
              <a:ext uri="{FF2B5EF4-FFF2-40B4-BE49-F238E27FC236}">
                <a16:creationId xmlns:a16="http://schemas.microsoft.com/office/drawing/2014/main" id="{C824A7D3-E9A4-4585-3669-6F68AC53D94D}"/>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13" name="TextBox 12">
            <a:extLst>
              <a:ext uri="{FF2B5EF4-FFF2-40B4-BE49-F238E27FC236}">
                <a16:creationId xmlns:a16="http://schemas.microsoft.com/office/drawing/2014/main" id="{8ED6C1F3-37E2-CBA9-D5C5-853E2383EC7B}"/>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4" name="TextBox 13">
            <a:extLst>
              <a:ext uri="{FF2B5EF4-FFF2-40B4-BE49-F238E27FC236}">
                <a16:creationId xmlns:a16="http://schemas.microsoft.com/office/drawing/2014/main" id="{9804604E-4E6E-403F-32BC-235F0E534B98}"/>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6" name="TextBox 15">
            <a:extLst>
              <a:ext uri="{FF2B5EF4-FFF2-40B4-BE49-F238E27FC236}">
                <a16:creationId xmlns:a16="http://schemas.microsoft.com/office/drawing/2014/main" id="{07216A16-3B44-27C9-1D04-1C5089936566}"/>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7" name="TextBox 16">
            <a:extLst>
              <a:ext uri="{FF2B5EF4-FFF2-40B4-BE49-F238E27FC236}">
                <a16:creationId xmlns:a16="http://schemas.microsoft.com/office/drawing/2014/main" id="{7D91C90A-59C2-0E63-E062-FF5DA3F54A63}"/>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24" name="Picture 23">
            <a:extLst>
              <a:ext uri="{FF2B5EF4-FFF2-40B4-BE49-F238E27FC236}">
                <a16:creationId xmlns:a16="http://schemas.microsoft.com/office/drawing/2014/main" id="{CB8E32CC-A393-7B73-8DB1-F7A8023A18D9}"/>
              </a:ext>
            </a:extLst>
          </p:cNvPr>
          <p:cNvPicPr>
            <a:picLocks noChangeAspect="1"/>
          </p:cNvPicPr>
          <p:nvPr/>
        </p:nvPicPr>
        <p:blipFill>
          <a:blip r:embed="rId5"/>
          <a:stretch>
            <a:fillRect/>
          </a:stretch>
        </p:blipFill>
        <p:spPr>
          <a:xfrm>
            <a:off x="518043" y="3586838"/>
            <a:ext cx="2423156" cy="1653299"/>
          </a:xfrm>
          <a:prstGeom prst="rect">
            <a:avLst/>
          </a:prstGeom>
        </p:spPr>
      </p:pic>
      <p:sp>
        <p:nvSpPr>
          <p:cNvPr id="26" name="Rectangle 25">
            <a:extLst>
              <a:ext uri="{FF2B5EF4-FFF2-40B4-BE49-F238E27FC236}">
                <a16:creationId xmlns:a16="http://schemas.microsoft.com/office/drawing/2014/main" id="{DC5BD143-2861-0EE3-11DC-01D9FA3BA763}"/>
              </a:ext>
            </a:extLst>
          </p:cNvPr>
          <p:cNvSpPr>
            <a:spLocks noChangeArrowheads="1"/>
          </p:cNvSpPr>
          <p:nvPr/>
        </p:nvSpPr>
        <p:spPr bwMode="auto">
          <a:xfrm>
            <a:off x="1228881" y="3985383"/>
            <a:ext cx="130193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accent2"/>
                </a:solidFill>
                <a:effectLst/>
                <a:latin typeface="Arial" panose="020B0604020202020204" pitchFamily="34" charset="0"/>
              </a:rPr>
              <a:t>Load Curve</a:t>
            </a:r>
          </a:p>
        </p:txBody>
      </p:sp>
      <p:grpSp>
        <p:nvGrpSpPr>
          <p:cNvPr id="3" name="Group 2">
            <a:extLst>
              <a:ext uri="{FF2B5EF4-FFF2-40B4-BE49-F238E27FC236}">
                <a16:creationId xmlns:a16="http://schemas.microsoft.com/office/drawing/2014/main" id="{A2CA6837-1D82-FE90-5F6D-C9C4846D806B}"/>
              </a:ext>
            </a:extLst>
          </p:cNvPr>
          <p:cNvGrpSpPr/>
          <p:nvPr/>
        </p:nvGrpSpPr>
        <p:grpSpPr>
          <a:xfrm rot="10800000" flipV="1">
            <a:off x="6766048" y="5580348"/>
            <a:ext cx="261254" cy="230779"/>
            <a:chOff x="3648891" y="3335383"/>
            <a:chExt cx="339632" cy="357052"/>
          </a:xfrm>
        </p:grpSpPr>
        <p:sp>
          <p:nvSpPr>
            <p:cNvPr id="5" name="Isosceles Triangle 4">
              <a:extLst>
                <a:ext uri="{FF2B5EF4-FFF2-40B4-BE49-F238E27FC236}">
                  <a16:creationId xmlns:a16="http://schemas.microsoft.com/office/drawing/2014/main" id="{9E4EEF9F-90D8-1594-D3F6-C968DA0C2198}"/>
                </a:ext>
              </a:extLst>
            </p:cNvPr>
            <p:cNvSpPr/>
            <p:nvPr/>
          </p:nvSpPr>
          <p:spPr>
            <a:xfrm>
              <a:off x="3692434" y="3335383"/>
              <a:ext cx="252546" cy="269966"/>
            </a:xfrm>
            <a:prstGeom prst="triangl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BB3C0B56-F5B1-27B2-CC59-88D503A87882}"/>
                </a:ext>
              </a:extLst>
            </p:cNvPr>
            <p:cNvSpPr/>
            <p:nvPr/>
          </p:nvSpPr>
          <p:spPr>
            <a:xfrm>
              <a:off x="3648891"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73B51D6-7E91-E1B6-2B23-4EC959B80BFB}"/>
                </a:ext>
              </a:extLst>
            </p:cNvPr>
            <p:cNvSpPr/>
            <p:nvPr/>
          </p:nvSpPr>
          <p:spPr>
            <a:xfrm>
              <a:off x="3901437"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482F5DCB-C12A-2C23-39B2-7193A3564F0A}"/>
                </a:ext>
              </a:extLst>
            </p:cNvPr>
            <p:cNvSpPr/>
            <p:nvPr/>
          </p:nvSpPr>
          <p:spPr>
            <a:xfrm>
              <a:off x="3775164" y="3605349"/>
              <a:ext cx="87086" cy="87086"/>
            </a:xfrm>
            <a:prstGeom prst="ellipse">
              <a:avLst/>
            </a:prstGeom>
            <a:noFill/>
            <a:ln w="158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A1573F42-6134-3A9F-4872-97E83BE119C4}"/>
              </a:ext>
            </a:extLst>
          </p:cNvPr>
          <p:cNvGrpSpPr/>
          <p:nvPr/>
        </p:nvGrpSpPr>
        <p:grpSpPr>
          <a:xfrm>
            <a:off x="5974248" y="2317906"/>
            <a:ext cx="982897" cy="1256091"/>
            <a:chOff x="5974248" y="2317906"/>
            <a:chExt cx="982897" cy="1256091"/>
          </a:xfrm>
        </p:grpSpPr>
        <p:sp>
          <p:nvSpPr>
            <p:cNvPr id="21" name="Oval 20">
              <a:extLst>
                <a:ext uri="{FF2B5EF4-FFF2-40B4-BE49-F238E27FC236}">
                  <a16:creationId xmlns:a16="http://schemas.microsoft.com/office/drawing/2014/main" id="{674967F0-F59F-5369-FF41-0DDE878928AC}"/>
                </a:ext>
              </a:extLst>
            </p:cNvPr>
            <p:cNvSpPr/>
            <p:nvPr/>
          </p:nvSpPr>
          <p:spPr>
            <a:xfrm rot="15232809">
              <a:off x="6000225" y="3152349"/>
              <a:ext cx="402863" cy="440434"/>
            </a:xfrm>
            <a:prstGeom prst="ellips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82346E-A733-9778-584E-6A9F3BD4B13B}"/>
                </a:ext>
              </a:extLst>
            </p:cNvPr>
            <p:cNvSpPr/>
            <p:nvPr/>
          </p:nvSpPr>
          <p:spPr>
            <a:xfrm>
              <a:off x="5974248" y="2317906"/>
              <a:ext cx="982897" cy="216618"/>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A4CFF99-DB21-2182-BF55-F1F8B9A8B09E}"/>
                </a:ext>
              </a:extLst>
            </p:cNvPr>
            <p:cNvSpPr/>
            <p:nvPr/>
          </p:nvSpPr>
          <p:spPr>
            <a:xfrm>
              <a:off x="5974248" y="2434331"/>
              <a:ext cx="417749" cy="934026"/>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A532D8C7-A952-FF40-84C4-4DCAC490F74D}"/>
                </a:ext>
              </a:extLst>
            </p:cNvPr>
            <p:cNvSpPr/>
            <p:nvPr/>
          </p:nvSpPr>
          <p:spPr>
            <a:xfrm rot="5400000">
              <a:off x="6193130" y="2719046"/>
              <a:ext cx="948536" cy="579492"/>
            </a:xfrm>
            <a:prstGeom prst="rtTriangle">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CD55A9B9-7DFC-A4D4-9B59-7749CDBFED5C}"/>
              </a:ext>
            </a:extLst>
          </p:cNvPr>
          <p:cNvCxnSpPr>
            <a:cxnSpLocks/>
          </p:cNvCxnSpPr>
          <p:nvPr/>
        </p:nvCxnSpPr>
        <p:spPr>
          <a:xfrm>
            <a:off x="6631774" y="1907137"/>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5DA5391-90C8-D7D1-DBF0-EBA541C8458B}"/>
              </a:ext>
            </a:extLst>
          </p:cNvPr>
          <p:cNvCxnSpPr>
            <a:cxnSpLocks/>
          </p:cNvCxnSpPr>
          <p:nvPr/>
        </p:nvCxnSpPr>
        <p:spPr>
          <a:xfrm>
            <a:off x="5984443" y="1911992"/>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4490C19-B0EE-D853-CB2C-D74532D02B47}"/>
              </a:ext>
            </a:extLst>
          </p:cNvPr>
          <p:cNvCxnSpPr>
            <a:cxnSpLocks/>
          </p:cNvCxnSpPr>
          <p:nvPr/>
        </p:nvCxnSpPr>
        <p:spPr>
          <a:xfrm>
            <a:off x="6322820" y="1907137"/>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E18BA71-EB96-C820-C852-2B319C3849AA}"/>
              </a:ext>
            </a:extLst>
          </p:cNvPr>
          <p:cNvCxnSpPr>
            <a:cxnSpLocks/>
          </p:cNvCxnSpPr>
          <p:nvPr/>
        </p:nvCxnSpPr>
        <p:spPr>
          <a:xfrm>
            <a:off x="6957144" y="1907137"/>
            <a:ext cx="0" cy="408958"/>
          </a:xfrm>
          <a:prstGeom prst="straightConnector1">
            <a:avLst/>
          </a:prstGeom>
          <a:ln w="15875">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033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Comparison</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14" name="Rectangle 1">
            <a:extLst>
              <a:ext uri="{FF2B5EF4-FFF2-40B4-BE49-F238E27FC236}">
                <a16:creationId xmlns:a16="http://schemas.microsoft.com/office/drawing/2014/main" id="{B409C08B-3FB2-A797-7A6B-C2CD877B7DB1}"/>
              </a:ext>
            </a:extLst>
          </p:cNvPr>
          <p:cNvSpPr>
            <a:spLocks noChangeArrowheads="1"/>
          </p:cNvSpPr>
          <p:nvPr/>
        </p:nvSpPr>
        <p:spPr bwMode="auto">
          <a:xfrm>
            <a:off x="1473794" y="6107966"/>
            <a:ext cx="16244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Normal Contact</a:t>
            </a:r>
          </a:p>
        </p:txBody>
      </p:sp>
      <p:sp>
        <p:nvSpPr>
          <p:cNvPr id="17" name="TextBox 16">
            <a:extLst>
              <a:ext uri="{FF2B5EF4-FFF2-40B4-BE49-F238E27FC236}">
                <a16:creationId xmlns:a16="http://schemas.microsoft.com/office/drawing/2014/main" id="{BFB5E561-4B82-695F-7621-0D9EC19C60D3}"/>
              </a:ext>
            </a:extLst>
          </p:cNvPr>
          <p:cNvSpPr txBox="1"/>
          <p:nvPr/>
        </p:nvSpPr>
        <p:spPr>
          <a:xfrm>
            <a:off x="402672" y="1207878"/>
            <a:ext cx="8076922" cy="400110"/>
          </a:xfrm>
          <a:prstGeom prst="rect">
            <a:avLst/>
          </a:prstGeom>
          <a:noFill/>
        </p:spPr>
        <p:txBody>
          <a:bodyPr wrap="square" rtlCol="0">
            <a:spAutoFit/>
          </a:bodyPr>
          <a:lstStyle/>
          <a:p>
            <a:pPr algn="just"/>
            <a:r>
              <a:rPr lang="en-US" b="1" dirty="0"/>
              <a:t>Stress Contour at the Timestep before Indentation (Time: 0.6 sec)</a:t>
            </a:r>
          </a:p>
        </p:txBody>
      </p:sp>
      <p:sp>
        <p:nvSpPr>
          <p:cNvPr id="46" name="Rectangle 1">
            <a:extLst>
              <a:ext uri="{FF2B5EF4-FFF2-40B4-BE49-F238E27FC236}">
                <a16:creationId xmlns:a16="http://schemas.microsoft.com/office/drawing/2014/main" id="{1E0DD90A-BF0C-6837-CF87-661823E67F32}"/>
              </a:ext>
            </a:extLst>
          </p:cNvPr>
          <p:cNvSpPr>
            <a:spLocks noChangeArrowheads="1"/>
          </p:cNvSpPr>
          <p:nvPr/>
        </p:nvSpPr>
        <p:spPr bwMode="auto">
          <a:xfrm>
            <a:off x="5704312" y="6124774"/>
            <a:ext cx="23264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Contact with adhesion</a:t>
            </a:r>
          </a:p>
        </p:txBody>
      </p:sp>
      <p:pic>
        <p:nvPicPr>
          <p:cNvPr id="48" name="Picture 47" descr="A screen shot of a screen&#10;&#10;Description automatically generated">
            <a:extLst>
              <a:ext uri="{FF2B5EF4-FFF2-40B4-BE49-F238E27FC236}">
                <a16:creationId xmlns:a16="http://schemas.microsoft.com/office/drawing/2014/main" id="{08AE4F1F-FA70-CAA2-E8CB-64948192594F}"/>
              </a:ext>
            </a:extLst>
          </p:cNvPr>
          <p:cNvPicPr>
            <a:picLocks noChangeAspect="1"/>
          </p:cNvPicPr>
          <p:nvPr/>
        </p:nvPicPr>
        <p:blipFill rotWithShape="1">
          <a:blip r:embed="rId3">
            <a:extLst>
              <a:ext uri="{28A0092B-C50C-407E-A947-70E740481C1C}">
                <a14:useLocalDpi xmlns:a14="http://schemas.microsoft.com/office/drawing/2010/main" val="0"/>
              </a:ext>
            </a:extLst>
          </a:blip>
          <a:srcRect l="4403" r="53619"/>
          <a:stretch/>
        </p:blipFill>
        <p:spPr>
          <a:xfrm>
            <a:off x="602731" y="1738549"/>
            <a:ext cx="3838402" cy="4238856"/>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0899460F-1CBC-6414-45EA-E46D5AD6C549}"/>
              </a:ext>
            </a:extLst>
          </p:cNvPr>
          <p:cNvPicPr>
            <a:picLocks noChangeAspect="1"/>
          </p:cNvPicPr>
          <p:nvPr/>
        </p:nvPicPr>
        <p:blipFill rotWithShape="1">
          <a:blip r:embed="rId4">
            <a:extLst>
              <a:ext uri="{28A0092B-C50C-407E-A947-70E740481C1C}">
                <a14:useLocalDpi xmlns:a14="http://schemas.microsoft.com/office/drawing/2010/main" val="0"/>
              </a:ext>
            </a:extLst>
          </a:blip>
          <a:srcRect l="4404" r="52380"/>
          <a:stretch/>
        </p:blipFill>
        <p:spPr>
          <a:xfrm>
            <a:off x="4817918" y="1738549"/>
            <a:ext cx="3951614" cy="4238856"/>
          </a:xfrm>
          <a:prstGeom prst="rect">
            <a:avLst/>
          </a:prstGeom>
        </p:spPr>
      </p:pic>
      <p:pic>
        <p:nvPicPr>
          <p:cNvPr id="54" name="Picture 53" descr="A screenshot of a computer&#10;&#10;Description automatically generated">
            <a:extLst>
              <a:ext uri="{FF2B5EF4-FFF2-40B4-BE49-F238E27FC236}">
                <a16:creationId xmlns:a16="http://schemas.microsoft.com/office/drawing/2014/main" id="{AED2D5E6-5484-36FB-C7A8-B0DB349E6DE0}"/>
              </a:ext>
            </a:extLst>
          </p:cNvPr>
          <p:cNvPicPr>
            <a:picLocks noChangeAspect="1"/>
          </p:cNvPicPr>
          <p:nvPr/>
        </p:nvPicPr>
        <p:blipFill rotWithShape="1">
          <a:blip r:embed="rId5">
            <a:extLst>
              <a:ext uri="{28A0092B-C50C-407E-A947-70E740481C1C}">
                <a14:useLocalDpi xmlns:a14="http://schemas.microsoft.com/office/drawing/2010/main" val="0"/>
              </a:ext>
            </a:extLst>
          </a:blip>
          <a:srcRect l="8666" t="35054" r="71333" b="18722"/>
          <a:stretch/>
        </p:blipFill>
        <p:spPr>
          <a:xfrm>
            <a:off x="6542441" y="2455817"/>
            <a:ext cx="1308682" cy="1402160"/>
          </a:xfrm>
          <a:prstGeom prst="ellipse">
            <a:avLst/>
          </a:prstGeom>
          <a:ln w="28575" cap="rnd">
            <a:solidFill>
              <a:schemeClr val="tx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55" name="Straight Arrow Connector 54">
            <a:extLst>
              <a:ext uri="{FF2B5EF4-FFF2-40B4-BE49-F238E27FC236}">
                <a16:creationId xmlns:a16="http://schemas.microsoft.com/office/drawing/2014/main" id="{421D86FE-8367-351B-A427-9B4A04D2B711}"/>
              </a:ext>
            </a:extLst>
          </p:cNvPr>
          <p:cNvCxnSpPr>
            <a:cxnSpLocks/>
          </p:cNvCxnSpPr>
          <p:nvPr/>
        </p:nvCxnSpPr>
        <p:spPr>
          <a:xfrm flipV="1">
            <a:off x="6047380" y="3429000"/>
            <a:ext cx="579843" cy="416085"/>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72FF017-6A2C-DB76-26D1-889CC5FA13EB}"/>
              </a:ext>
            </a:extLst>
          </p:cNvPr>
          <p:cNvCxnSpPr>
            <a:cxnSpLocks/>
          </p:cNvCxnSpPr>
          <p:nvPr/>
        </p:nvCxnSpPr>
        <p:spPr>
          <a:xfrm flipV="1">
            <a:off x="1854203" y="3424896"/>
            <a:ext cx="579843" cy="416085"/>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pic>
        <p:nvPicPr>
          <p:cNvPr id="68" name="Picture 67" descr="A screen shot of a graph&#10;&#10;Description automatically generated">
            <a:extLst>
              <a:ext uri="{FF2B5EF4-FFF2-40B4-BE49-F238E27FC236}">
                <a16:creationId xmlns:a16="http://schemas.microsoft.com/office/drawing/2014/main" id="{0D9BDA16-8CB9-F581-8C34-86591B28A5AB}"/>
              </a:ext>
            </a:extLst>
          </p:cNvPr>
          <p:cNvPicPr>
            <a:picLocks noChangeAspect="1"/>
          </p:cNvPicPr>
          <p:nvPr/>
        </p:nvPicPr>
        <p:blipFill rotWithShape="1">
          <a:blip r:embed="rId6">
            <a:extLst>
              <a:ext uri="{28A0092B-C50C-407E-A947-70E740481C1C}">
                <a14:useLocalDpi xmlns:a14="http://schemas.microsoft.com/office/drawing/2010/main" val="0"/>
              </a:ext>
            </a:extLst>
          </a:blip>
          <a:srcRect l="12000" t="37724" r="72667" b="31048"/>
          <a:stretch/>
        </p:blipFill>
        <p:spPr>
          <a:xfrm>
            <a:off x="2304623" y="2455817"/>
            <a:ext cx="1217955" cy="1215314"/>
          </a:xfrm>
          <a:prstGeom prst="ellipse">
            <a:avLst/>
          </a:prstGeom>
          <a:ln w="28575" cap="rnd">
            <a:solidFill>
              <a:schemeClr val="tx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DB2CFB5F-DBB6-71F4-9844-14150B3E95E5}"/>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4" name="TextBox 3">
            <a:extLst>
              <a:ext uri="{FF2B5EF4-FFF2-40B4-BE49-F238E27FC236}">
                <a16:creationId xmlns:a16="http://schemas.microsoft.com/office/drawing/2014/main" id="{99292174-1375-3586-1982-8E442A472D93}"/>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8" name="TextBox 7">
            <a:extLst>
              <a:ext uri="{FF2B5EF4-FFF2-40B4-BE49-F238E27FC236}">
                <a16:creationId xmlns:a16="http://schemas.microsoft.com/office/drawing/2014/main" id="{7C6E66E5-C513-6168-7FA5-75130ACCB5CD}"/>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0" name="TextBox 9">
            <a:extLst>
              <a:ext uri="{FF2B5EF4-FFF2-40B4-BE49-F238E27FC236}">
                <a16:creationId xmlns:a16="http://schemas.microsoft.com/office/drawing/2014/main" id="{3EA6AF74-EE15-66AC-4438-BD110FB36035}"/>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1" name="TextBox 10">
            <a:extLst>
              <a:ext uri="{FF2B5EF4-FFF2-40B4-BE49-F238E27FC236}">
                <a16:creationId xmlns:a16="http://schemas.microsoft.com/office/drawing/2014/main" id="{CADD8B22-FD91-B779-21C0-11C586366D6D}"/>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419092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Comparison</a:t>
            </a:r>
            <a:r>
              <a:rPr kumimoji="0" lang="en-US" altLang="ko-KR" sz="1200" b="1" i="0" u="none" strike="noStrike" kern="1200" cap="none" spc="0" normalizeH="0" baseline="0" noProof="0" dirty="0">
                <a:ln>
                  <a:noFill/>
                </a:ln>
                <a:solidFill>
                  <a:srgbClr val="333399"/>
                </a:solidFill>
                <a:effectLst/>
                <a:uLnTx/>
                <a:uFillTx/>
                <a:latin typeface="Arial" panose="020B0604020202020204" pitchFamily="34" charset="0"/>
                <a:ea typeface="맑은 고딕" panose="020B0503020000020004" pitchFamily="34" charset="-127"/>
                <a:cs typeface="Arial" panose="020B0604020202020204" pitchFamily="34" charset="0"/>
              </a:rPr>
              <a:t> (Cont’d)</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14" name="Rectangle 1">
            <a:extLst>
              <a:ext uri="{FF2B5EF4-FFF2-40B4-BE49-F238E27FC236}">
                <a16:creationId xmlns:a16="http://schemas.microsoft.com/office/drawing/2014/main" id="{B409C08B-3FB2-A797-7A6B-C2CD877B7DB1}"/>
              </a:ext>
            </a:extLst>
          </p:cNvPr>
          <p:cNvSpPr>
            <a:spLocks noChangeArrowheads="1"/>
          </p:cNvSpPr>
          <p:nvPr/>
        </p:nvSpPr>
        <p:spPr bwMode="auto">
          <a:xfrm>
            <a:off x="1473794" y="6107966"/>
            <a:ext cx="16244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Normal Contact</a:t>
            </a:r>
          </a:p>
        </p:txBody>
      </p:sp>
      <p:sp>
        <p:nvSpPr>
          <p:cNvPr id="17" name="TextBox 16">
            <a:extLst>
              <a:ext uri="{FF2B5EF4-FFF2-40B4-BE49-F238E27FC236}">
                <a16:creationId xmlns:a16="http://schemas.microsoft.com/office/drawing/2014/main" id="{BFB5E561-4B82-695F-7621-0D9EC19C60D3}"/>
              </a:ext>
            </a:extLst>
          </p:cNvPr>
          <p:cNvSpPr txBox="1"/>
          <p:nvPr/>
        </p:nvSpPr>
        <p:spPr>
          <a:xfrm>
            <a:off x="402672" y="1207878"/>
            <a:ext cx="8076922" cy="400110"/>
          </a:xfrm>
          <a:prstGeom prst="rect">
            <a:avLst/>
          </a:prstGeom>
          <a:noFill/>
        </p:spPr>
        <p:txBody>
          <a:bodyPr wrap="square" rtlCol="0">
            <a:spAutoFit/>
          </a:bodyPr>
          <a:lstStyle/>
          <a:p>
            <a:pPr algn="just"/>
            <a:r>
              <a:rPr lang="en-US" b="1" dirty="0"/>
              <a:t>Stress Contour at the Timestep after Separation (Time: 2.6 sec)</a:t>
            </a:r>
          </a:p>
        </p:txBody>
      </p:sp>
      <p:pic>
        <p:nvPicPr>
          <p:cNvPr id="24" name="Picture 23" descr="A graph of a graph&#10;&#10;Description automatically generated with medium confidence">
            <a:extLst>
              <a:ext uri="{FF2B5EF4-FFF2-40B4-BE49-F238E27FC236}">
                <a16:creationId xmlns:a16="http://schemas.microsoft.com/office/drawing/2014/main" id="{A6D88B11-179F-8BCA-70E0-9DF9319DDE2A}"/>
              </a:ext>
            </a:extLst>
          </p:cNvPr>
          <p:cNvPicPr>
            <a:picLocks noChangeAspect="1"/>
          </p:cNvPicPr>
          <p:nvPr/>
        </p:nvPicPr>
        <p:blipFill rotWithShape="1">
          <a:blip r:embed="rId3">
            <a:extLst>
              <a:ext uri="{28A0092B-C50C-407E-A947-70E740481C1C}">
                <a14:useLocalDpi xmlns:a14="http://schemas.microsoft.com/office/drawing/2010/main" val="0"/>
              </a:ext>
            </a:extLst>
          </a:blip>
          <a:srcRect l="4404" r="56697"/>
          <a:stretch/>
        </p:blipFill>
        <p:spPr>
          <a:xfrm>
            <a:off x="5089056" y="1738549"/>
            <a:ext cx="3556932" cy="4238856"/>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A947EA16-157B-2DB3-9B28-3A0F8C381BF5}"/>
              </a:ext>
            </a:extLst>
          </p:cNvPr>
          <p:cNvPicPr>
            <a:picLocks noChangeAspect="1"/>
          </p:cNvPicPr>
          <p:nvPr/>
        </p:nvPicPr>
        <p:blipFill rotWithShape="1">
          <a:blip r:embed="rId4">
            <a:extLst>
              <a:ext uri="{28A0092B-C50C-407E-A947-70E740481C1C}">
                <a14:useLocalDpi xmlns:a14="http://schemas.microsoft.com/office/drawing/2010/main" val="0"/>
              </a:ext>
            </a:extLst>
          </a:blip>
          <a:srcRect l="4404" r="56697"/>
          <a:stretch/>
        </p:blipFill>
        <p:spPr>
          <a:xfrm>
            <a:off x="964549" y="1738549"/>
            <a:ext cx="3556932" cy="4238856"/>
          </a:xfrm>
          <a:prstGeom prst="rect">
            <a:avLst/>
          </a:prstGeom>
        </p:spPr>
      </p:pic>
      <p:cxnSp>
        <p:nvCxnSpPr>
          <p:cNvPr id="11" name="Straight Arrow Connector 10">
            <a:extLst>
              <a:ext uri="{FF2B5EF4-FFF2-40B4-BE49-F238E27FC236}">
                <a16:creationId xmlns:a16="http://schemas.microsoft.com/office/drawing/2014/main" id="{23F0B89F-64D5-26A9-4DE0-D198E2E1412F}"/>
              </a:ext>
            </a:extLst>
          </p:cNvPr>
          <p:cNvCxnSpPr>
            <a:cxnSpLocks/>
          </p:cNvCxnSpPr>
          <p:nvPr/>
        </p:nvCxnSpPr>
        <p:spPr>
          <a:xfrm flipV="1">
            <a:off x="2130896" y="3429000"/>
            <a:ext cx="579843" cy="416085"/>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F075FCF-5893-57EB-B5B0-A48912A90E4F}"/>
              </a:ext>
            </a:extLst>
          </p:cNvPr>
          <p:cNvCxnSpPr>
            <a:cxnSpLocks/>
          </p:cNvCxnSpPr>
          <p:nvPr/>
        </p:nvCxnSpPr>
        <p:spPr>
          <a:xfrm flipV="1">
            <a:off x="6350199" y="3363685"/>
            <a:ext cx="579843" cy="416085"/>
          </a:xfrm>
          <a:prstGeom prst="straightConnector1">
            <a:avLst/>
          </a:prstGeom>
          <a:ln w="19050">
            <a:solidFill>
              <a:schemeClr val="tx1">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 generated image&#10;&#10;Description automatically generated">
            <a:extLst>
              <a:ext uri="{FF2B5EF4-FFF2-40B4-BE49-F238E27FC236}">
                <a16:creationId xmlns:a16="http://schemas.microsoft.com/office/drawing/2014/main" id="{0C93BBC6-D091-8A8F-F779-35722BE6276B}"/>
              </a:ext>
            </a:extLst>
          </p:cNvPr>
          <p:cNvPicPr>
            <a:picLocks noChangeAspect="1"/>
          </p:cNvPicPr>
          <p:nvPr/>
        </p:nvPicPr>
        <p:blipFill rotWithShape="1">
          <a:blip r:embed="rId5">
            <a:extLst>
              <a:ext uri="{28A0092B-C50C-407E-A947-70E740481C1C}">
                <a14:useLocalDpi xmlns:a14="http://schemas.microsoft.com/office/drawing/2010/main" val="0"/>
              </a:ext>
            </a:extLst>
          </a:blip>
          <a:srcRect l="8739" t="42861" r="77598" b="27348"/>
          <a:stretch/>
        </p:blipFill>
        <p:spPr>
          <a:xfrm>
            <a:off x="2621258" y="2525096"/>
            <a:ext cx="994852" cy="1005470"/>
          </a:xfrm>
          <a:prstGeom prst="ellipse">
            <a:avLst/>
          </a:prstGeom>
          <a:ln w="28575" cap="rnd">
            <a:solidFill>
              <a:schemeClr val="tx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screenshot of a computer screen&#10;&#10;Description automatically generated">
            <a:extLst>
              <a:ext uri="{FF2B5EF4-FFF2-40B4-BE49-F238E27FC236}">
                <a16:creationId xmlns:a16="http://schemas.microsoft.com/office/drawing/2014/main" id="{7D5B3ACC-8741-57D6-2F0E-7B72CB0C23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348" t="30948" r="71886" b="26319"/>
          <a:stretch/>
        </p:blipFill>
        <p:spPr>
          <a:xfrm>
            <a:off x="6801871" y="2483797"/>
            <a:ext cx="928141" cy="979761"/>
          </a:xfrm>
          <a:prstGeom prst="ellipse">
            <a:avLst/>
          </a:prstGeom>
          <a:ln w="28575" cap="rnd">
            <a:solidFill>
              <a:schemeClr val="tx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 name="Rectangle 1">
            <a:extLst>
              <a:ext uri="{FF2B5EF4-FFF2-40B4-BE49-F238E27FC236}">
                <a16:creationId xmlns:a16="http://schemas.microsoft.com/office/drawing/2014/main" id="{34537BA0-991C-2CF2-872F-B1E4D2DE1031}"/>
              </a:ext>
            </a:extLst>
          </p:cNvPr>
          <p:cNvSpPr>
            <a:spLocks noChangeArrowheads="1"/>
          </p:cNvSpPr>
          <p:nvPr/>
        </p:nvSpPr>
        <p:spPr bwMode="auto">
          <a:xfrm>
            <a:off x="5704312" y="6124774"/>
            <a:ext cx="23264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Contact with adhesion</a:t>
            </a:r>
          </a:p>
        </p:txBody>
      </p:sp>
      <p:sp>
        <p:nvSpPr>
          <p:cNvPr id="2" name="TextBox 1">
            <a:extLst>
              <a:ext uri="{FF2B5EF4-FFF2-40B4-BE49-F238E27FC236}">
                <a16:creationId xmlns:a16="http://schemas.microsoft.com/office/drawing/2014/main" id="{5EB6E2F3-282B-8EF8-E888-43B09ECC57DD}"/>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8" name="TextBox 7">
            <a:extLst>
              <a:ext uri="{FF2B5EF4-FFF2-40B4-BE49-F238E27FC236}">
                <a16:creationId xmlns:a16="http://schemas.microsoft.com/office/drawing/2014/main" id="{73C477A1-AD85-98BA-3BC9-9DCEB4F134FE}"/>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0" name="TextBox 9">
            <a:extLst>
              <a:ext uri="{FF2B5EF4-FFF2-40B4-BE49-F238E27FC236}">
                <a16:creationId xmlns:a16="http://schemas.microsoft.com/office/drawing/2014/main" id="{D755ED5B-42CF-D125-9E8C-90FC40175A99}"/>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3" name="TextBox 12">
            <a:extLst>
              <a:ext uri="{FF2B5EF4-FFF2-40B4-BE49-F238E27FC236}">
                <a16:creationId xmlns:a16="http://schemas.microsoft.com/office/drawing/2014/main" id="{FD52E2A2-7146-E503-1D5A-9CD366F65BFF}"/>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6" name="TextBox 15">
            <a:extLst>
              <a:ext uri="{FF2B5EF4-FFF2-40B4-BE49-F238E27FC236}">
                <a16:creationId xmlns:a16="http://schemas.microsoft.com/office/drawing/2014/main" id="{86625C55-780A-8A72-F8E9-BE9214D5C0E9}"/>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179883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Comparison</a:t>
            </a:r>
            <a:r>
              <a:rPr kumimoji="0" lang="en-US" altLang="ko-KR" sz="1200" b="1" i="0" u="none" strike="noStrike" kern="1200" cap="none" spc="0" normalizeH="0" baseline="0" noProof="0" dirty="0">
                <a:ln>
                  <a:noFill/>
                </a:ln>
                <a:solidFill>
                  <a:srgbClr val="333399"/>
                </a:solidFill>
                <a:effectLst/>
                <a:uLnTx/>
                <a:uFillTx/>
                <a:latin typeface="Arial" panose="020B0604020202020204" pitchFamily="34" charset="0"/>
                <a:ea typeface="맑은 고딕" panose="020B0503020000020004" pitchFamily="34" charset="-127"/>
                <a:cs typeface="Arial" panose="020B0604020202020204" pitchFamily="34" charset="0"/>
              </a:rPr>
              <a:t> (Cont’d)</a:t>
            </a:r>
            <a:endParaRPr lang="en-US" altLang="ko-KR" sz="1200" b="1" dirty="0">
              <a:solidFill>
                <a:srgbClr val="333399"/>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AB481EF1-8B0B-4F4D-03BB-A4ED61E74B87}"/>
              </a:ext>
            </a:extLst>
          </p:cNvPr>
          <p:cNvSpPr txBox="1"/>
          <p:nvPr/>
        </p:nvSpPr>
        <p:spPr>
          <a:xfrm>
            <a:off x="460966" y="1228735"/>
            <a:ext cx="3691584" cy="1200329"/>
          </a:xfrm>
          <a:prstGeom prst="rect">
            <a:avLst/>
          </a:prstGeom>
          <a:noFill/>
        </p:spPr>
        <p:txBody>
          <a:bodyPr wrap="square" rtlCol="0">
            <a:spAutoFit/>
          </a:bodyPr>
          <a:lstStyle/>
          <a:p>
            <a:pPr algn="just"/>
            <a:r>
              <a:rPr lang="en-US" sz="1800" dirty="0"/>
              <a:t>Comparison plot of </a:t>
            </a:r>
            <a:r>
              <a:rPr lang="en-US" sz="1800" b="1" dirty="0">
                <a:solidFill>
                  <a:schemeClr val="accent2"/>
                </a:solidFill>
              </a:rPr>
              <a:t>Stress Vs time </a:t>
            </a:r>
            <a:r>
              <a:rPr lang="en-US" sz="1800" dirty="0">
                <a:solidFill>
                  <a:schemeClr val="accent2"/>
                </a:solidFill>
              </a:rPr>
              <a:t>between </a:t>
            </a:r>
            <a:r>
              <a:rPr lang="en-US" sz="1800" b="1" dirty="0">
                <a:solidFill>
                  <a:schemeClr val="accent2"/>
                </a:solidFill>
              </a:rPr>
              <a:t>adhesion-based contact </a:t>
            </a:r>
            <a:r>
              <a:rPr lang="en-US" sz="1800" dirty="0">
                <a:solidFill>
                  <a:schemeClr val="accent2"/>
                </a:solidFill>
              </a:rPr>
              <a:t>and </a:t>
            </a:r>
            <a:r>
              <a:rPr lang="en-US" sz="1800" b="1" dirty="0">
                <a:solidFill>
                  <a:schemeClr val="accent2"/>
                </a:solidFill>
              </a:rPr>
              <a:t>adhesion less contact</a:t>
            </a:r>
          </a:p>
        </p:txBody>
      </p:sp>
      <p:sp>
        <p:nvSpPr>
          <p:cNvPr id="15" name="TextBox 14">
            <a:extLst>
              <a:ext uri="{FF2B5EF4-FFF2-40B4-BE49-F238E27FC236}">
                <a16:creationId xmlns:a16="http://schemas.microsoft.com/office/drawing/2014/main" id="{35B06096-F84E-5C3E-D720-A66B86001677}"/>
              </a:ext>
            </a:extLst>
          </p:cNvPr>
          <p:cNvSpPr txBox="1"/>
          <p:nvPr/>
        </p:nvSpPr>
        <p:spPr>
          <a:xfrm>
            <a:off x="4991452" y="1222712"/>
            <a:ext cx="3691582" cy="1200329"/>
          </a:xfrm>
          <a:prstGeom prst="rect">
            <a:avLst/>
          </a:prstGeom>
          <a:noFill/>
        </p:spPr>
        <p:txBody>
          <a:bodyPr wrap="square" rtlCol="0">
            <a:spAutoFit/>
          </a:bodyPr>
          <a:lstStyle/>
          <a:p>
            <a:pPr algn="just"/>
            <a:r>
              <a:rPr lang="en-US" sz="1800" dirty="0"/>
              <a:t>Comparison plot of </a:t>
            </a:r>
            <a:r>
              <a:rPr lang="en-US" sz="1800" b="1" dirty="0">
                <a:solidFill>
                  <a:schemeClr val="accent2"/>
                </a:solidFill>
              </a:rPr>
              <a:t>pore pressure Vs time</a:t>
            </a:r>
            <a:r>
              <a:rPr lang="en-US" sz="1800" dirty="0">
                <a:solidFill>
                  <a:schemeClr val="accent2"/>
                </a:solidFill>
              </a:rPr>
              <a:t> between </a:t>
            </a:r>
            <a:r>
              <a:rPr lang="en-US" sz="1800" b="1" dirty="0">
                <a:solidFill>
                  <a:schemeClr val="accent2"/>
                </a:solidFill>
              </a:rPr>
              <a:t>adhesion-based contact </a:t>
            </a:r>
            <a:r>
              <a:rPr lang="en-US" sz="1800" dirty="0">
                <a:solidFill>
                  <a:schemeClr val="accent2"/>
                </a:solidFill>
              </a:rPr>
              <a:t>and </a:t>
            </a:r>
            <a:r>
              <a:rPr lang="en-US" sz="1800" b="1" dirty="0">
                <a:solidFill>
                  <a:schemeClr val="accent2"/>
                </a:solidFill>
              </a:rPr>
              <a:t>adhesion less contact</a:t>
            </a:r>
          </a:p>
        </p:txBody>
      </p:sp>
      <p:sp>
        <p:nvSpPr>
          <p:cNvPr id="2" name="TextBox 1">
            <a:extLst>
              <a:ext uri="{FF2B5EF4-FFF2-40B4-BE49-F238E27FC236}">
                <a16:creationId xmlns:a16="http://schemas.microsoft.com/office/drawing/2014/main" id="{5604DE37-1DC3-C12C-97AE-E1898459FB60}"/>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4" name="TextBox 3">
            <a:extLst>
              <a:ext uri="{FF2B5EF4-FFF2-40B4-BE49-F238E27FC236}">
                <a16:creationId xmlns:a16="http://schemas.microsoft.com/office/drawing/2014/main" id="{691E7D7E-BDB5-28AC-D03D-6FBE03A30369}"/>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3" name="TextBox 12">
            <a:extLst>
              <a:ext uri="{FF2B5EF4-FFF2-40B4-BE49-F238E27FC236}">
                <a16:creationId xmlns:a16="http://schemas.microsoft.com/office/drawing/2014/main" id="{8422659E-BCA5-16AA-F53C-55C6C91F8CE0}"/>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4" name="TextBox 13">
            <a:extLst>
              <a:ext uri="{FF2B5EF4-FFF2-40B4-BE49-F238E27FC236}">
                <a16:creationId xmlns:a16="http://schemas.microsoft.com/office/drawing/2014/main" id="{C22AC331-6620-84BE-2F05-CB480BF34F33}"/>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6" name="TextBox 15">
            <a:extLst>
              <a:ext uri="{FF2B5EF4-FFF2-40B4-BE49-F238E27FC236}">
                <a16:creationId xmlns:a16="http://schemas.microsoft.com/office/drawing/2014/main" id="{F2C41861-FA04-E59E-728D-D23838940041}"/>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20" name="Picture 19">
            <a:extLst>
              <a:ext uri="{FF2B5EF4-FFF2-40B4-BE49-F238E27FC236}">
                <a16:creationId xmlns:a16="http://schemas.microsoft.com/office/drawing/2014/main" id="{36EE555A-71EE-AFBE-7364-B2CB27289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38" y="2605436"/>
            <a:ext cx="3899715" cy="3249762"/>
          </a:xfrm>
          <a:prstGeom prst="rect">
            <a:avLst/>
          </a:prstGeom>
        </p:spPr>
      </p:pic>
      <p:sp>
        <p:nvSpPr>
          <p:cNvPr id="12" name="Rectangle 11">
            <a:extLst>
              <a:ext uri="{FF2B5EF4-FFF2-40B4-BE49-F238E27FC236}">
                <a16:creationId xmlns:a16="http://schemas.microsoft.com/office/drawing/2014/main" id="{799FE4A9-A192-D905-9B4E-26D9BCE7370B}"/>
              </a:ext>
            </a:extLst>
          </p:cNvPr>
          <p:cNvSpPr>
            <a:spLocks noChangeArrowheads="1"/>
          </p:cNvSpPr>
          <p:nvPr/>
        </p:nvSpPr>
        <p:spPr bwMode="auto">
          <a:xfrm>
            <a:off x="2829703" y="3274966"/>
            <a:ext cx="85326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Retraction</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B8A58F0D-E44C-29D9-F650-216B212D8D09}"/>
              </a:ext>
            </a:extLst>
          </p:cNvPr>
          <p:cNvSpPr>
            <a:spLocks noChangeArrowheads="1"/>
          </p:cNvSpPr>
          <p:nvPr/>
        </p:nvSpPr>
        <p:spPr bwMode="auto">
          <a:xfrm>
            <a:off x="1069274" y="3164598"/>
            <a:ext cx="97399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accent2"/>
                </a:solidFill>
                <a:effectLst/>
                <a:latin typeface="Arial" panose="020B0604020202020204" pitchFamily="34" charset="0"/>
              </a:rPr>
              <a:t>Indentation</a:t>
            </a:r>
          </a:p>
        </p:txBody>
      </p:sp>
      <p:cxnSp>
        <p:nvCxnSpPr>
          <p:cNvPr id="21" name="Straight Arrow Connector 20">
            <a:extLst>
              <a:ext uri="{FF2B5EF4-FFF2-40B4-BE49-F238E27FC236}">
                <a16:creationId xmlns:a16="http://schemas.microsoft.com/office/drawing/2014/main" id="{6B0F4441-0308-3C3F-F96D-0505D165326F}"/>
              </a:ext>
            </a:extLst>
          </p:cNvPr>
          <p:cNvCxnSpPr>
            <a:cxnSpLocks/>
          </p:cNvCxnSpPr>
          <p:nvPr/>
        </p:nvCxnSpPr>
        <p:spPr>
          <a:xfrm flipV="1">
            <a:off x="3331834" y="3067112"/>
            <a:ext cx="339024" cy="207854"/>
          </a:xfrm>
          <a:prstGeom prst="straightConnector1">
            <a:avLst/>
          </a:prstGeom>
          <a:ln w="19050">
            <a:solidFill>
              <a:schemeClr val="accent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4D85A82-B76E-2529-AC29-AEB04F6FCEAB}"/>
              </a:ext>
            </a:extLst>
          </p:cNvPr>
          <p:cNvCxnSpPr>
            <a:cxnSpLocks/>
          </p:cNvCxnSpPr>
          <p:nvPr/>
        </p:nvCxnSpPr>
        <p:spPr>
          <a:xfrm flipV="1">
            <a:off x="1556271" y="3067112"/>
            <a:ext cx="238699" cy="150057"/>
          </a:xfrm>
          <a:prstGeom prst="straightConnector1">
            <a:avLst/>
          </a:prstGeom>
          <a:ln w="19050">
            <a:solidFill>
              <a:schemeClr val="accent2"/>
            </a:solidFill>
            <a:tailEnd type="stealth" w="med" len="lg"/>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06A4939-7E1B-5EB3-3E76-044042488A0C}"/>
              </a:ext>
            </a:extLst>
          </p:cNvPr>
          <p:cNvPicPr>
            <a:picLocks noChangeAspect="1"/>
          </p:cNvPicPr>
          <p:nvPr/>
        </p:nvPicPr>
        <p:blipFill>
          <a:blip r:embed="rId4"/>
          <a:stretch>
            <a:fillRect/>
          </a:stretch>
        </p:blipFill>
        <p:spPr>
          <a:xfrm>
            <a:off x="4991452" y="2697962"/>
            <a:ext cx="3691582" cy="3064710"/>
          </a:xfrm>
          <a:prstGeom prst="rect">
            <a:avLst/>
          </a:prstGeom>
        </p:spPr>
      </p:pic>
    </p:spTree>
    <p:extLst>
      <p:ext uri="{BB962C8B-B14F-4D97-AF65-F5344CB8AC3E}">
        <p14:creationId xmlns:p14="http://schemas.microsoft.com/office/powerpoint/2010/main" val="2462802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kumimoji="0" lang="en-US" altLang="ko-KR" sz="2200" b="1" i="0" u="none" strike="noStrike" kern="1200" cap="none" spc="0" normalizeH="0" baseline="0" noProof="0" dirty="0">
                <a:ln>
                  <a:noFill/>
                </a:ln>
                <a:solidFill>
                  <a:srgbClr val="333399"/>
                </a:solidFill>
                <a:effectLst/>
                <a:uLnTx/>
                <a:uFillTx/>
                <a:latin typeface="Arial" panose="020B0604020202020204" pitchFamily="34" charset="0"/>
                <a:ea typeface="맑은 고딕" panose="020B0503020000020004" pitchFamily="34" charset="-127"/>
                <a:cs typeface="Arial" panose="020B0604020202020204" pitchFamily="34" charset="0"/>
              </a:rPr>
              <a:t>Rate Dependent Adhesion Behavior</a:t>
            </a:r>
            <a:endParaRPr lang="en-US" altLang="ko-KR" sz="2200" b="1" dirty="0">
              <a:solidFill>
                <a:srgbClr val="333399"/>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44B622D-D0A9-DA40-42CB-6397D2B2E0D6}"/>
              </a:ext>
            </a:extLst>
          </p:cNvPr>
          <p:cNvSpPr txBox="1"/>
          <p:nvPr/>
        </p:nvSpPr>
        <p:spPr>
          <a:xfrm>
            <a:off x="533538" y="1207878"/>
            <a:ext cx="8076922" cy="646331"/>
          </a:xfrm>
          <a:prstGeom prst="rect">
            <a:avLst/>
          </a:prstGeom>
          <a:noFill/>
        </p:spPr>
        <p:txBody>
          <a:bodyPr wrap="square" rtlCol="0">
            <a:spAutoFit/>
          </a:bodyPr>
          <a:lstStyle/>
          <a:p>
            <a:pPr algn="just"/>
            <a:r>
              <a:rPr lang="en-US" sz="1800" dirty="0"/>
              <a:t>Comparison plot </a:t>
            </a:r>
            <a:r>
              <a:rPr lang="en-US" sz="1800" dirty="0">
                <a:solidFill>
                  <a:schemeClr val="accent2"/>
                </a:solidFill>
              </a:rPr>
              <a:t>between 1 sec and 0.25 sec dwelling time for </a:t>
            </a:r>
            <a:r>
              <a:rPr lang="en-US" sz="1800" b="1" dirty="0">
                <a:solidFill>
                  <a:schemeClr val="accent2"/>
                </a:solidFill>
              </a:rPr>
              <a:t>normal contact</a:t>
            </a:r>
          </a:p>
        </p:txBody>
      </p:sp>
      <p:sp>
        <p:nvSpPr>
          <p:cNvPr id="2" name="TextBox 1">
            <a:extLst>
              <a:ext uri="{FF2B5EF4-FFF2-40B4-BE49-F238E27FC236}">
                <a16:creationId xmlns:a16="http://schemas.microsoft.com/office/drawing/2014/main" id="{D29235BB-29BD-499E-D2E0-D332E2DAF106}"/>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4" name="TextBox 3">
            <a:extLst>
              <a:ext uri="{FF2B5EF4-FFF2-40B4-BE49-F238E27FC236}">
                <a16:creationId xmlns:a16="http://schemas.microsoft.com/office/drawing/2014/main" id="{8828CE36-9203-434E-BDC3-45B2947A9FC7}"/>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8" name="TextBox 7">
            <a:extLst>
              <a:ext uri="{FF2B5EF4-FFF2-40B4-BE49-F238E27FC236}">
                <a16:creationId xmlns:a16="http://schemas.microsoft.com/office/drawing/2014/main" id="{98857EBC-0357-9E82-F766-B2DA7ED76F0B}"/>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0" name="TextBox 9">
            <a:extLst>
              <a:ext uri="{FF2B5EF4-FFF2-40B4-BE49-F238E27FC236}">
                <a16:creationId xmlns:a16="http://schemas.microsoft.com/office/drawing/2014/main" id="{03ED8429-D968-DF2F-54D8-436850C3E80A}"/>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3" name="TextBox 12">
            <a:extLst>
              <a:ext uri="{FF2B5EF4-FFF2-40B4-BE49-F238E27FC236}">
                <a16:creationId xmlns:a16="http://schemas.microsoft.com/office/drawing/2014/main" id="{9A6256F5-D3AD-9E72-5993-495CA79D3C3F}"/>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24" name="Picture 23">
            <a:extLst>
              <a:ext uri="{FF2B5EF4-FFF2-40B4-BE49-F238E27FC236}">
                <a16:creationId xmlns:a16="http://schemas.microsoft.com/office/drawing/2014/main" id="{A825A1A6-598B-CAE5-9BCA-441F04C25B48}"/>
              </a:ext>
            </a:extLst>
          </p:cNvPr>
          <p:cNvPicPr>
            <a:picLocks noChangeAspect="1"/>
          </p:cNvPicPr>
          <p:nvPr/>
        </p:nvPicPr>
        <p:blipFill>
          <a:blip r:embed="rId3"/>
          <a:stretch>
            <a:fillRect/>
          </a:stretch>
        </p:blipFill>
        <p:spPr>
          <a:xfrm>
            <a:off x="338130" y="1984562"/>
            <a:ext cx="2773142" cy="1892092"/>
          </a:xfrm>
          <a:prstGeom prst="rect">
            <a:avLst/>
          </a:prstGeom>
        </p:spPr>
      </p:pic>
      <p:pic>
        <p:nvPicPr>
          <p:cNvPr id="26" name="Picture 25">
            <a:extLst>
              <a:ext uri="{FF2B5EF4-FFF2-40B4-BE49-F238E27FC236}">
                <a16:creationId xmlns:a16="http://schemas.microsoft.com/office/drawing/2014/main" id="{8D7BCB97-611B-56E4-218C-F87BC51C8058}"/>
              </a:ext>
            </a:extLst>
          </p:cNvPr>
          <p:cNvPicPr>
            <a:picLocks noChangeAspect="1"/>
          </p:cNvPicPr>
          <p:nvPr/>
        </p:nvPicPr>
        <p:blipFill>
          <a:blip r:embed="rId4"/>
          <a:stretch>
            <a:fillRect/>
          </a:stretch>
        </p:blipFill>
        <p:spPr>
          <a:xfrm>
            <a:off x="338130" y="4143119"/>
            <a:ext cx="2786616" cy="1901285"/>
          </a:xfrm>
          <a:prstGeom prst="rect">
            <a:avLst/>
          </a:prstGeom>
        </p:spPr>
      </p:pic>
      <p:sp>
        <p:nvSpPr>
          <p:cNvPr id="27" name="Rectangle 26">
            <a:extLst>
              <a:ext uri="{FF2B5EF4-FFF2-40B4-BE49-F238E27FC236}">
                <a16:creationId xmlns:a16="http://schemas.microsoft.com/office/drawing/2014/main" id="{ECB28E0A-4AFB-F445-D93F-894C50AD49C3}"/>
              </a:ext>
            </a:extLst>
          </p:cNvPr>
          <p:cNvSpPr>
            <a:spLocks noChangeArrowheads="1"/>
          </p:cNvSpPr>
          <p:nvPr/>
        </p:nvSpPr>
        <p:spPr bwMode="auto">
          <a:xfrm>
            <a:off x="1044060" y="2257438"/>
            <a:ext cx="168399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Loading Curve for 1 sec dwelling time </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28" name="Rectangle 27">
            <a:extLst>
              <a:ext uri="{FF2B5EF4-FFF2-40B4-BE49-F238E27FC236}">
                <a16:creationId xmlns:a16="http://schemas.microsoft.com/office/drawing/2014/main" id="{6AE31438-D36B-609A-26AA-FB557A140860}"/>
              </a:ext>
            </a:extLst>
          </p:cNvPr>
          <p:cNvSpPr>
            <a:spLocks noChangeArrowheads="1"/>
          </p:cNvSpPr>
          <p:nvPr/>
        </p:nvSpPr>
        <p:spPr bwMode="auto">
          <a:xfrm>
            <a:off x="1084557" y="4416395"/>
            <a:ext cx="15158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Loading Curve for 0.25 sec dwelling time </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pic>
        <p:nvPicPr>
          <p:cNvPr id="33" name="Picture 32">
            <a:extLst>
              <a:ext uri="{FF2B5EF4-FFF2-40B4-BE49-F238E27FC236}">
                <a16:creationId xmlns:a16="http://schemas.microsoft.com/office/drawing/2014/main" id="{B80A8B92-94C8-23C1-D60D-1095103AD861}"/>
              </a:ext>
            </a:extLst>
          </p:cNvPr>
          <p:cNvPicPr>
            <a:picLocks noChangeAspect="1"/>
          </p:cNvPicPr>
          <p:nvPr/>
        </p:nvPicPr>
        <p:blipFill>
          <a:blip r:embed="rId5"/>
          <a:stretch>
            <a:fillRect/>
          </a:stretch>
        </p:blipFill>
        <p:spPr>
          <a:xfrm>
            <a:off x="3678276" y="1840198"/>
            <a:ext cx="4906008" cy="4072912"/>
          </a:xfrm>
          <a:prstGeom prst="rect">
            <a:avLst/>
          </a:prstGeom>
        </p:spPr>
      </p:pic>
      <p:sp>
        <p:nvSpPr>
          <p:cNvPr id="35" name="Rectangle 34">
            <a:extLst>
              <a:ext uri="{FF2B5EF4-FFF2-40B4-BE49-F238E27FC236}">
                <a16:creationId xmlns:a16="http://schemas.microsoft.com/office/drawing/2014/main" id="{E9D276E4-C121-3ECB-50E6-BB697D65C543}"/>
              </a:ext>
            </a:extLst>
          </p:cNvPr>
          <p:cNvSpPr>
            <a:spLocks noChangeArrowheads="1"/>
          </p:cNvSpPr>
          <p:nvPr/>
        </p:nvSpPr>
        <p:spPr bwMode="auto">
          <a:xfrm>
            <a:off x="5605044" y="2788352"/>
            <a:ext cx="130193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accent2"/>
                </a:solidFill>
                <a:effectLst/>
                <a:latin typeface="Arial" panose="020B0604020202020204" pitchFamily="34" charset="0"/>
              </a:rPr>
              <a:t>Rate Independent</a:t>
            </a:r>
          </a:p>
        </p:txBody>
      </p:sp>
    </p:spTree>
    <p:extLst>
      <p:ext uri="{BB962C8B-B14F-4D97-AF65-F5344CB8AC3E}">
        <p14:creationId xmlns:p14="http://schemas.microsoft.com/office/powerpoint/2010/main" val="2396516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kumimoji="0" lang="en-US" altLang="ko-KR" sz="2200" b="1" i="0" u="none" strike="noStrike" kern="1200" cap="none" spc="0" normalizeH="0" baseline="0" noProof="0" dirty="0">
                <a:ln>
                  <a:noFill/>
                </a:ln>
                <a:solidFill>
                  <a:srgbClr val="333399"/>
                </a:solidFill>
                <a:effectLst/>
                <a:uLnTx/>
                <a:uFillTx/>
                <a:latin typeface="Arial" panose="020B0604020202020204" pitchFamily="34" charset="0"/>
                <a:ea typeface="맑은 고딕" panose="020B0503020000020004" pitchFamily="34" charset="-127"/>
                <a:cs typeface="Arial" panose="020B0604020202020204" pitchFamily="34" charset="0"/>
              </a:rPr>
              <a:t>Rate Dependent Adhesion Behavior</a:t>
            </a:r>
            <a:r>
              <a:rPr kumimoji="0" lang="en-US" altLang="ko-KR" sz="1200" b="1" i="0" u="none" strike="noStrike" kern="1200" cap="none" spc="0" normalizeH="0" baseline="0" noProof="0" dirty="0">
                <a:ln>
                  <a:noFill/>
                </a:ln>
                <a:solidFill>
                  <a:srgbClr val="333399"/>
                </a:solidFill>
                <a:effectLst/>
                <a:uLnTx/>
                <a:uFillTx/>
                <a:latin typeface="Arial" panose="020B0604020202020204" pitchFamily="34" charset="0"/>
                <a:ea typeface="맑은 고딕" panose="020B0503020000020004" pitchFamily="34" charset="-127"/>
                <a:cs typeface="Arial" panose="020B0604020202020204" pitchFamily="34" charset="0"/>
              </a:rPr>
              <a:t> (Cont’d)</a:t>
            </a:r>
            <a:endParaRPr lang="en-US" altLang="ko-KR" sz="2200" b="1" dirty="0">
              <a:solidFill>
                <a:srgbClr val="333399"/>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E06A1C0-ACB7-B74C-7C71-A514319932F8}"/>
              </a:ext>
            </a:extLst>
          </p:cNvPr>
          <p:cNvSpPr txBox="1"/>
          <p:nvPr/>
        </p:nvSpPr>
        <p:spPr>
          <a:xfrm>
            <a:off x="533538" y="1207878"/>
            <a:ext cx="8076922" cy="646331"/>
          </a:xfrm>
          <a:prstGeom prst="rect">
            <a:avLst/>
          </a:prstGeom>
          <a:noFill/>
        </p:spPr>
        <p:txBody>
          <a:bodyPr wrap="square" rtlCol="0">
            <a:spAutoFit/>
          </a:bodyPr>
          <a:lstStyle/>
          <a:p>
            <a:pPr algn="just"/>
            <a:r>
              <a:rPr lang="en-US" sz="1800" dirty="0"/>
              <a:t>Comparison plot </a:t>
            </a:r>
            <a:r>
              <a:rPr lang="en-US" sz="1800" dirty="0">
                <a:solidFill>
                  <a:schemeClr val="accent2"/>
                </a:solidFill>
              </a:rPr>
              <a:t>between 1 sec and 0.25 sec dwelling time for </a:t>
            </a:r>
            <a:r>
              <a:rPr lang="en-US" sz="1800" b="1" dirty="0">
                <a:solidFill>
                  <a:schemeClr val="accent2"/>
                </a:solidFill>
              </a:rPr>
              <a:t>adhesion-based contact</a:t>
            </a:r>
          </a:p>
        </p:txBody>
      </p:sp>
      <p:sp>
        <p:nvSpPr>
          <p:cNvPr id="2" name="TextBox 1">
            <a:extLst>
              <a:ext uri="{FF2B5EF4-FFF2-40B4-BE49-F238E27FC236}">
                <a16:creationId xmlns:a16="http://schemas.microsoft.com/office/drawing/2014/main" id="{5D4540C9-1553-E256-25EF-8B3017423D23}"/>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4" name="TextBox 3">
            <a:extLst>
              <a:ext uri="{FF2B5EF4-FFF2-40B4-BE49-F238E27FC236}">
                <a16:creationId xmlns:a16="http://schemas.microsoft.com/office/drawing/2014/main" id="{4C366089-2719-BBFC-8F5A-309998A91FB6}"/>
              </a:ext>
            </a:extLst>
          </p:cNvPr>
          <p:cNvSpPr txBox="1"/>
          <p:nvPr/>
        </p:nvSpPr>
        <p:spPr>
          <a:xfrm>
            <a:off x="5259702" y="-27913"/>
            <a:ext cx="2282000"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Results and Analysis</a:t>
            </a:r>
          </a:p>
        </p:txBody>
      </p:sp>
      <p:sp>
        <p:nvSpPr>
          <p:cNvPr id="10" name="TextBox 9">
            <a:extLst>
              <a:ext uri="{FF2B5EF4-FFF2-40B4-BE49-F238E27FC236}">
                <a16:creationId xmlns:a16="http://schemas.microsoft.com/office/drawing/2014/main" id="{1DCC8C92-6B73-284E-66ED-8FFA4EA3B27B}"/>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1" name="TextBox 10">
            <a:extLst>
              <a:ext uri="{FF2B5EF4-FFF2-40B4-BE49-F238E27FC236}">
                <a16:creationId xmlns:a16="http://schemas.microsoft.com/office/drawing/2014/main" id="{2383796F-A1BF-1B87-641B-61825207BF49}"/>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2" name="TextBox 11">
            <a:extLst>
              <a:ext uri="{FF2B5EF4-FFF2-40B4-BE49-F238E27FC236}">
                <a16:creationId xmlns:a16="http://schemas.microsoft.com/office/drawing/2014/main" id="{118B49FD-4C53-1D2F-0DA7-EEB4B3805B72}"/>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13" name="Picture 12">
            <a:extLst>
              <a:ext uri="{FF2B5EF4-FFF2-40B4-BE49-F238E27FC236}">
                <a16:creationId xmlns:a16="http://schemas.microsoft.com/office/drawing/2014/main" id="{5BC745C5-D3D2-FCDE-EC01-B2BAFA5FC913}"/>
              </a:ext>
            </a:extLst>
          </p:cNvPr>
          <p:cNvPicPr>
            <a:picLocks noChangeAspect="1"/>
          </p:cNvPicPr>
          <p:nvPr/>
        </p:nvPicPr>
        <p:blipFill>
          <a:blip r:embed="rId3"/>
          <a:stretch>
            <a:fillRect/>
          </a:stretch>
        </p:blipFill>
        <p:spPr>
          <a:xfrm>
            <a:off x="533538" y="2047203"/>
            <a:ext cx="2773142" cy="1892092"/>
          </a:xfrm>
          <a:prstGeom prst="rect">
            <a:avLst/>
          </a:prstGeom>
        </p:spPr>
      </p:pic>
      <p:pic>
        <p:nvPicPr>
          <p:cNvPr id="14" name="Picture 13">
            <a:extLst>
              <a:ext uri="{FF2B5EF4-FFF2-40B4-BE49-F238E27FC236}">
                <a16:creationId xmlns:a16="http://schemas.microsoft.com/office/drawing/2014/main" id="{3479AA10-32BE-FC05-C041-6FB353B16BAE}"/>
              </a:ext>
            </a:extLst>
          </p:cNvPr>
          <p:cNvPicPr>
            <a:picLocks noChangeAspect="1"/>
          </p:cNvPicPr>
          <p:nvPr/>
        </p:nvPicPr>
        <p:blipFill>
          <a:blip r:embed="rId4"/>
          <a:stretch>
            <a:fillRect/>
          </a:stretch>
        </p:blipFill>
        <p:spPr>
          <a:xfrm>
            <a:off x="526801" y="4222627"/>
            <a:ext cx="2786616" cy="1901285"/>
          </a:xfrm>
          <a:prstGeom prst="rect">
            <a:avLst/>
          </a:prstGeom>
        </p:spPr>
      </p:pic>
      <p:sp>
        <p:nvSpPr>
          <p:cNvPr id="15" name="Rectangle 14">
            <a:extLst>
              <a:ext uri="{FF2B5EF4-FFF2-40B4-BE49-F238E27FC236}">
                <a16:creationId xmlns:a16="http://schemas.microsoft.com/office/drawing/2014/main" id="{B13AA9C7-0F17-6F7E-D454-8056E608AFD7}"/>
              </a:ext>
            </a:extLst>
          </p:cNvPr>
          <p:cNvSpPr>
            <a:spLocks noChangeArrowheads="1"/>
          </p:cNvSpPr>
          <p:nvPr/>
        </p:nvSpPr>
        <p:spPr bwMode="auto">
          <a:xfrm>
            <a:off x="1201655" y="2137541"/>
            <a:ext cx="168399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Loading Curve for 1 sec dwelling time </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A53B4361-494C-9596-7743-2AFFA5DEC46D}"/>
              </a:ext>
            </a:extLst>
          </p:cNvPr>
          <p:cNvSpPr>
            <a:spLocks noChangeArrowheads="1"/>
          </p:cNvSpPr>
          <p:nvPr/>
        </p:nvSpPr>
        <p:spPr bwMode="auto">
          <a:xfrm>
            <a:off x="1162184" y="4322167"/>
            <a:ext cx="1515850"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dirty="0">
                <a:solidFill>
                  <a:schemeClr val="accent2"/>
                </a:solidFill>
                <a:latin typeface="Arial" panose="020B0604020202020204" pitchFamily="34" charset="0"/>
              </a:rPr>
              <a:t>Loading Curve for 0.25 sec dwelling time </a:t>
            </a:r>
            <a:endParaRPr kumimoji="0" lang="en-US" altLang="en-US" sz="1050" b="0" i="0" u="none" strike="noStrike" cap="none" normalizeH="0" baseline="0" dirty="0">
              <a:ln>
                <a:noFill/>
              </a:ln>
              <a:solidFill>
                <a:schemeClr val="accent2"/>
              </a:solidFill>
              <a:effectLst/>
              <a:latin typeface="Arial" panose="020B0604020202020204" pitchFamily="34" charset="0"/>
            </a:endParaRPr>
          </a:p>
        </p:txBody>
      </p:sp>
      <p:pic>
        <p:nvPicPr>
          <p:cNvPr id="30" name="Picture 29">
            <a:extLst>
              <a:ext uri="{FF2B5EF4-FFF2-40B4-BE49-F238E27FC236}">
                <a16:creationId xmlns:a16="http://schemas.microsoft.com/office/drawing/2014/main" id="{D997AA45-CD67-991A-FD66-F25CE529FAB0}"/>
              </a:ext>
            </a:extLst>
          </p:cNvPr>
          <p:cNvPicPr>
            <a:picLocks noChangeAspect="1"/>
          </p:cNvPicPr>
          <p:nvPr/>
        </p:nvPicPr>
        <p:blipFill>
          <a:blip r:embed="rId5"/>
          <a:stretch>
            <a:fillRect/>
          </a:stretch>
        </p:blipFill>
        <p:spPr>
          <a:xfrm>
            <a:off x="3704452" y="1933717"/>
            <a:ext cx="4906008" cy="4072912"/>
          </a:xfrm>
          <a:prstGeom prst="rect">
            <a:avLst/>
          </a:prstGeom>
        </p:spPr>
      </p:pic>
      <p:sp>
        <p:nvSpPr>
          <p:cNvPr id="18" name="Rectangle 17">
            <a:extLst>
              <a:ext uri="{FF2B5EF4-FFF2-40B4-BE49-F238E27FC236}">
                <a16:creationId xmlns:a16="http://schemas.microsoft.com/office/drawing/2014/main" id="{A01ADB5B-C499-8189-1DFC-0204AA11B72C}"/>
              </a:ext>
            </a:extLst>
          </p:cNvPr>
          <p:cNvSpPr>
            <a:spLocks noChangeArrowheads="1"/>
          </p:cNvSpPr>
          <p:nvPr/>
        </p:nvSpPr>
        <p:spPr bwMode="auto">
          <a:xfrm>
            <a:off x="5605044" y="2788352"/>
            <a:ext cx="130193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accent2"/>
                </a:solidFill>
                <a:effectLst/>
                <a:latin typeface="Arial" panose="020B0604020202020204" pitchFamily="34" charset="0"/>
              </a:rPr>
              <a:t>Rate </a:t>
            </a:r>
            <a:r>
              <a:rPr lang="en-US" altLang="en-US" sz="1050" dirty="0">
                <a:solidFill>
                  <a:schemeClr val="accent2"/>
                </a:solidFill>
                <a:latin typeface="Arial" panose="020B0604020202020204" pitchFamily="34" charset="0"/>
              </a:rPr>
              <a:t>D</a:t>
            </a:r>
            <a:r>
              <a:rPr kumimoji="0" lang="en-US" altLang="en-US" sz="1050" b="0" i="0" u="none" strike="noStrike" cap="none" normalizeH="0" baseline="0" dirty="0">
                <a:ln>
                  <a:noFill/>
                </a:ln>
                <a:solidFill>
                  <a:schemeClr val="accent2"/>
                </a:solidFill>
                <a:effectLst/>
                <a:latin typeface="Arial" panose="020B0604020202020204" pitchFamily="34" charset="0"/>
              </a:rPr>
              <a:t>ependent</a:t>
            </a:r>
          </a:p>
        </p:txBody>
      </p:sp>
    </p:spTree>
    <p:extLst>
      <p:ext uri="{BB962C8B-B14F-4D97-AF65-F5344CB8AC3E}">
        <p14:creationId xmlns:p14="http://schemas.microsoft.com/office/powerpoint/2010/main" val="294242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800" b="1" dirty="0">
                <a:solidFill>
                  <a:srgbClr val="333399"/>
                </a:solidFill>
                <a:latin typeface="Arial" panose="020B0604020202020204" pitchFamily="34" charset="0"/>
                <a:cs typeface="Arial" panose="020B0604020202020204" pitchFamily="34" charset="0"/>
              </a:rPr>
              <a:t>Conclusion</a:t>
            </a:r>
          </a:p>
        </p:txBody>
      </p:sp>
      <p:sp>
        <p:nvSpPr>
          <p:cNvPr id="2" name="TextBox 1">
            <a:extLst>
              <a:ext uri="{FF2B5EF4-FFF2-40B4-BE49-F238E27FC236}">
                <a16:creationId xmlns:a16="http://schemas.microsoft.com/office/drawing/2014/main" id="{3E4E180C-C3AB-0C14-9438-AE84E4BE44D9}"/>
              </a:ext>
            </a:extLst>
          </p:cNvPr>
          <p:cNvSpPr txBox="1"/>
          <p:nvPr/>
        </p:nvSpPr>
        <p:spPr>
          <a:xfrm>
            <a:off x="533538" y="1228735"/>
            <a:ext cx="8076922" cy="4651979"/>
          </a:xfrm>
          <a:prstGeom prst="rect">
            <a:avLst/>
          </a:prstGeom>
          <a:noFill/>
        </p:spPr>
        <p:txBody>
          <a:bodyPr wrap="square" rtlCol="0">
            <a:spAutoFit/>
          </a:bodyPr>
          <a:lstStyle/>
          <a:p>
            <a:pPr marL="342900" indent="-342900" algn="just">
              <a:lnSpc>
                <a:spcPct val="150000"/>
              </a:lnSpc>
              <a:spcBef>
                <a:spcPts val="0"/>
              </a:spcBef>
              <a:buFont typeface="Wingdings" panose="05000000000000000000" pitchFamily="2" charset="2"/>
              <a:buChar char="ü"/>
            </a:pPr>
            <a:r>
              <a:rPr lang="en-US" dirty="0">
                <a:solidFill>
                  <a:schemeClr val="tx1">
                    <a:lumMod val="50000"/>
                  </a:schemeClr>
                </a:solidFill>
              </a:rPr>
              <a:t>The </a:t>
            </a:r>
            <a:r>
              <a:rPr lang="en-US" dirty="0">
                <a:solidFill>
                  <a:schemeClr val="accent2"/>
                </a:solidFill>
              </a:rPr>
              <a:t>validation of the simplest fully saturated consolidation problem ensures the accuracy of the poroelastic model</a:t>
            </a:r>
            <a:r>
              <a:rPr lang="en-US" dirty="0">
                <a:solidFill>
                  <a:schemeClr val="tx1">
                    <a:lumMod val="50000"/>
                  </a:schemeClr>
                </a:solidFill>
              </a:rPr>
              <a:t>, which is available in different finite element codes.</a:t>
            </a:r>
            <a:r>
              <a:rPr lang="en-US" dirty="0"/>
              <a:t> </a:t>
            </a:r>
          </a:p>
          <a:p>
            <a:pPr marL="342900" indent="-342900" algn="just">
              <a:lnSpc>
                <a:spcPct val="150000"/>
              </a:lnSpc>
              <a:spcBef>
                <a:spcPts val="0"/>
              </a:spcBef>
              <a:buFont typeface="Wingdings" panose="05000000000000000000" pitchFamily="2" charset="2"/>
              <a:buChar char="ü"/>
            </a:pPr>
            <a:endParaRPr lang="en-US" dirty="0"/>
          </a:p>
          <a:p>
            <a:pPr marL="342900" indent="-342900" algn="just">
              <a:lnSpc>
                <a:spcPct val="150000"/>
              </a:lnSpc>
              <a:spcBef>
                <a:spcPts val="0"/>
              </a:spcBef>
              <a:buFont typeface="Wingdings" panose="05000000000000000000" pitchFamily="2" charset="2"/>
              <a:buChar char="ü"/>
            </a:pPr>
            <a:r>
              <a:rPr lang="en-US" dirty="0"/>
              <a:t>The </a:t>
            </a:r>
            <a:r>
              <a:rPr lang="en-US" dirty="0">
                <a:solidFill>
                  <a:schemeClr val="accent2"/>
                </a:solidFill>
              </a:rPr>
              <a:t>similar outcome from the contact model of the consolidation problem verifies that the physics of poroelasticity and contact can be coupled in MOOSE</a:t>
            </a:r>
            <a:r>
              <a:rPr lang="en-US" dirty="0"/>
              <a:t>, although it has not been coupled before.</a:t>
            </a:r>
          </a:p>
          <a:p>
            <a:pPr marL="342900" indent="-342900" algn="just">
              <a:lnSpc>
                <a:spcPct val="150000"/>
              </a:lnSpc>
              <a:spcBef>
                <a:spcPts val="0"/>
              </a:spcBef>
              <a:buFont typeface="Wingdings" panose="05000000000000000000" pitchFamily="2" charset="2"/>
              <a:buChar char="ü"/>
            </a:pPr>
            <a:endParaRPr lang="en-US" dirty="0"/>
          </a:p>
          <a:p>
            <a:pPr marL="342900" indent="-342900" algn="just">
              <a:lnSpc>
                <a:spcPct val="150000"/>
              </a:lnSpc>
              <a:spcBef>
                <a:spcPts val="0"/>
              </a:spcBef>
              <a:buFont typeface="Wingdings" panose="05000000000000000000" pitchFamily="2" charset="2"/>
              <a:buChar char="ü"/>
            </a:pPr>
            <a:r>
              <a:rPr lang="en-US" dirty="0">
                <a:solidFill>
                  <a:schemeClr val="accent2"/>
                </a:solidFill>
              </a:rPr>
              <a:t>Adhesion less contact models</a:t>
            </a:r>
            <a:r>
              <a:rPr lang="en-US" dirty="0"/>
              <a:t> </a:t>
            </a:r>
            <a:r>
              <a:rPr lang="en-US" dirty="0">
                <a:solidFill>
                  <a:schemeClr val="accent2"/>
                </a:solidFill>
              </a:rPr>
              <a:t>fail to capture the rate-dependent response </a:t>
            </a:r>
            <a:r>
              <a:rPr lang="en-US" dirty="0"/>
              <a:t>of poroelastic materials</a:t>
            </a:r>
          </a:p>
        </p:txBody>
      </p:sp>
      <p:sp>
        <p:nvSpPr>
          <p:cNvPr id="4" name="TextBox 3">
            <a:extLst>
              <a:ext uri="{FF2B5EF4-FFF2-40B4-BE49-F238E27FC236}">
                <a16:creationId xmlns:a16="http://schemas.microsoft.com/office/drawing/2014/main" id="{768A63DF-B802-C247-130B-4FB1C209E620}"/>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8" name="TextBox 7">
            <a:extLst>
              <a:ext uri="{FF2B5EF4-FFF2-40B4-BE49-F238E27FC236}">
                <a16:creationId xmlns:a16="http://schemas.microsoft.com/office/drawing/2014/main" id="{490A241C-7C3E-1E4B-AE08-1E3616D263B7}"/>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0" name="TextBox 9">
            <a:extLst>
              <a:ext uri="{FF2B5EF4-FFF2-40B4-BE49-F238E27FC236}">
                <a16:creationId xmlns:a16="http://schemas.microsoft.com/office/drawing/2014/main" id="{2C83F6C9-297C-C725-D6A7-AF3D6A5F296C}"/>
              </a:ext>
            </a:extLst>
          </p:cNvPr>
          <p:cNvSpPr txBox="1"/>
          <p:nvPr/>
        </p:nvSpPr>
        <p:spPr>
          <a:xfrm>
            <a:off x="7541701" y="-23287"/>
            <a:ext cx="1602299"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Conclusion</a:t>
            </a:r>
          </a:p>
        </p:txBody>
      </p:sp>
      <p:sp>
        <p:nvSpPr>
          <p:cNvPr id="11" name="TextBox 10">
            <a:extLst>
              <a:ext uri="{FF2B5EF4-FFF2-40B4-BE49-F238E27FC236}">
                <a16:creationId xmlns:a16="http://schemas.microsoft.com/office/drawing/2014/main" id="{E3C3D888-7FA3-64EA-E59D-9A5E0E5E5AA0}"/>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2" name="TextBox 11">
            <a:extLst>
              <a:ext uri="{FF2B5EF4-FFF2-40B4-BE49-F238E27FC236}">
                <a16:creationId xmlns:a16="http://schemas.microsoft.com/office/drawing/2014/main" id="{F1420519-B27D-78EB-CCC8-C2E382D03468}"/>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244670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4FD4-64D2-2BE1-C7C5-35045657327B}"/>
              </a:ext>
            </a:extLst>
          </p:cNvPr>
          <p:cNvSpPr>
            <a:spLocks noGrp="1"/>
          </p:cNvSpPr>
          <p:nvPr>
            <p:ph type="title"/>
          </p:nvPr>
        </p:nvSpPr>
        <p:spPr/>
        <p:txBody>
          <a:bodyPr/>
          <a:lstStyle/>
          <a:p>
            <a:r>
              <a:rPr lang="en-US" b="1" dirty="0">
                <a:latin typeface="Arial" panose="020B0604020202020204" pitchFamily="34" charset="0"/>
              </a:rPr>
              <a:t>Acknowledgement</a:t>
            </a:r>
          </a:p>
        </p:txBody>
      </p:sp>
      <p:sp>
        <p:nvSpPr>
          <p:cNvPr id="3" name="Slide Number Placeholder 2">
            <a:extLst>
              <a:ext uri="{FF2B5EF4-FFF2-40B4-BE49-F238E27FC236}">
                <a16:creationId xmlns:a16="http://schemas.microsoft.com/office/drawing/2014/main" id="{507027F4-6072-29C4-587E-6A5614A57A2B}"/>
              </a:ext>
            </a:extLst>
          </p:cNvPr>
          <p:cNvSpPr>
            <a:spLocks noGrp="1"/>
          </p:cNvSpPr>
          <p:nvPr>
            <p:ph type="sldNum" sz="quarter" idx="12"/>
          </p:nvPr>
        </p:nvSpPr>
        <p:spPr/>
        <p:txBody>
          <a:bodyPr/>
          <a:lstStyle/>
          <a:p>
            <a:fld id="{AB6CAF46-C7E1-44DA-81B5-1D98FDDF68FB}" type="slidenum">
              <a:rPr lang="en-US" smtClean="0">
                <a:solidFill>
                  <a:srgbClr val="333333"/>
                </a:solidFill>
              </a:rPr>
              <a:pPr/>
              <a:t>27</a:t>
            </a:fld>
            <a:endParaRPr lang="en-US" dirty="0">
              <a:solidFill>
                <a:srgbClr val="333333"/>
              </a:solidFill>
            </a:endParaRPr>
          </a:p>
        </p:txBody>
      </p:sp>
      <p:sp>
        <p:nvSpPr>
          <p:cNvPr id="4" name="TextBox 3">
            <a:extLst>
              <a:ext uri="{FF2B5EF4-FFF2-40B4-BE49-F238E27FC236}">
                <a16:creationId xmlns:a16="http://schemas.microsoft.com/office/drawing/2014/main" id="{6C313CF2-F7CB-B92A-A4D7-B4B5F51903FA}"/>
              </a:ext>
            </a:extLst>
          </p:cNvPr>
          <p:cNvSpPr txBox="1"/>
          <p:nvPr/>
        </p:nvSpPr>
        <p:spPr>
          <a:xfrm>
            <a:off x="512506" y="2488005"/>
            <a:ext cx="8118988" cy="1881990"/>
          </a:xfrm>
          <a:prstGeom prst="rect">
            <a:avLst/>
          </a:prstGeom>
          <a:noFill/>
        </p:spPr>
        <p:txBody>
          <a:bodyPr wrap="square" rtlCol="0">
            <a:spAutoFit/>
          </a:bodyPr>
          <a:lstStyle/>
          <a:p>
            <a:pPr algn="just">
              <a:lnSpc>
                <a:spcPct val="150000"/>
              </a:lnSpc>
              <a:spcBef>
                <a:spcPts val="0"/>
              </a:spcBef>
            </a:pPr>
            <a:r>
              <a:rPr lang="en-US" dirty="0">
                <a:solidFill>
                  <a:schemeClr val="tx1">
                    <a:lumMod val="50000"/>
                  </a:schemeClr>
                </a:solidFill>
              </a:rPr>
              <a:t>The authors would like to thank the National Science Foundation for supporting this research (Award No.: 2224371, CMMI-Div Of Civil, Mechanical, &amp; Manufact Inn, Program Director: Lucy T. Zhang) </a:t>
            </a:r>
          </a:p>
          <a:p>
            <a:pPr marL="342900" indent="-342900" algn="just">
              <a:lnSpc>
                <a:spcPct val="150000"/>
              </a:lnSpc>
              <a:spcBef>
                <a:spcPts val="0"/>
              </a:spcBef>
              <a:buFont typeface="Wingdings" panose="05000000000000000000" pitchFamily="2" charset="2"/>
              <a:buChar char="§"/>
            </a:pPr>
            <a:endParaRPr lang="en-US" dirty="0">
              <a:solidFill>
                <a:schemeClr val="tx1">
                  <a:lumMod val="50000"/>
                </a:schemeClr>
              </a:solidFill>
            </a:endParaRPr>
          </a:p>
        </p:txBody>
      </p:sp>
    </p:spTree>
    <p:extLst>
      <p:ext uri="{BB962C8B-B14F-4D97-AF65-F5344CB8AC3E}">
        <p14:creationId xmlns:p14="http://schemas.microsoft.com/office/powerpoint/2010/main" val="2168003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EF30-F39E-E245-A2AD-C7668FFDEB5C}"/>
              </a:ext>
            </a:extLst>
          </p:cNvPr>
          <p:cNvSpPr>
            <a:spLocks noGrp="1"/>
          </p:cNvSpPr>
          <p:nvPr>
            <p:ph type="title"/>
          </p:nvPr>
        </p:nvSpPr>
        <p:spPr>
          <a:xfrm>
            <a:off x="0" y="2614612"/>
            <a:ext cx="9144000" cy="1628776"/>
          </a:xfrm>
          <a:solidFill>
            <a:srgbClr val="F79646"/>
          </a:solidFill>
        </p:spPr>
        <p:txBody>
          <a:bodyPr>
            <a:noAutofit/>
          </a:bodyPr>
          <a:lstStyle/>
          <a:p>
            <a:r>
              <a:rPr lang="en-US" sz="8800" dirty="0">
                <a:latin typeface="Arial" panose="020B0604020202020204" pitchFamily="34" charset="0"/>
              </a:rPr>
              <a:t>Thank You</a:t>
            </a:r>
          </a:p>
        </p:txBody>
      </p:sp>
      <p:sp>
        <p:nvSpPr>
          <p:cNvPr id="3" name="Slide Number Placeholder 2">
            <a:extLst>
              <a:ext uri="{FF2B5EF4-FFF2-40B4-BE49-F238E27FC236}">
                <a16:creationId xmlns:a16="http://schemas.microsoft.com/office/drawing/2014/main" id="{06AC1F70-FB24-F6DA-75D2-F70EF808354A}"/>
              </a:ext>
            </a:extLst>
          </p:cNvPr>
          <p:cNvSpPr>
            <a:spLocks noGrp="1"/>
          </p:cNvSpPr>
          <p:nvPr>
            <p:ph type="sldNum" sz="quarter" idx="12"/>
          </p:nvPr>
        </p:nvSpPr>
        <p:spPr/>
        <p:txBody>
          <a:bodyPr/>
          <a:lstStyle/>
          <a:p>
            <a:fld id="{AB6CAF46-C7E1-44DA-81B5-1D98FDDF68FB}" type="slidenum">
              <a:rPr lang="en-US" smtClean="0">
                <a:solidFill>
                  <a:srgbClr val="333333"/>
                </a:solidFill>
              </a:rPr>
              <a:pPr/>
              <a:t>28</a:t>
            </a:fld>
            <a:endParaRPr lang="en-US" dirty="0">
              <a:solidFill>
                <a:srgbClr val="333333"/>
              </a:solidFill>
            </a:endParaRPr>
          </a:p>
        </p:txBody>
      </p:sp>
    </p:spTree>
    <p:extLst>
      <p:ext uri="{BB962C8B-B14F-4D97-AF65-F5344CB8AC3E}">
        <p14:creationId xmlns:p14="http://schemas.microsoft.com/office/powerpoint/2010/main" val="2027709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A3750-8B93-8F22-658C-09419BA36770}"/>
              </a:ext>
            </a:extLst>
          </p:cNvPr>
          <p:cNvSpPr>
            <a:spLocks noGrp="1"/>
          </p:cNvSpPr>
          <p:nvPr>
            <p:ph type="sldNum" sz="quarter" idx="12"/>
          </p:nvPr>
        </p:nvSpPr>
        <p:spPr/>
        <p:txBody>
          <a:bodyPr/>
          <a:lstStyle/>
          <a:p>
            <a:fld id="{AB6CAF46-C7E1-44DA-81B5-1D98FDDF68FB}" type="slidenum">
              <a:rPr lang="en-US" smtClean="0">
                <a:solidFill>
                  <a:srgbClr val="333333"/>
                </a:solidFill>
              </a:rPr>
              <a:pPr/>
              <a:t>29</a:t>
            </a:fld>
            <a:endParaRPr lang="en-US" dirty="0">
              <a:solidFill>
                <a:srgbClr val="333333"/>
              </a:solidFill>
            </a:endParaRPr>
          </a:p>
        </p:txBody>
      </p:sp>
      <p:pic>
        <p:nvPicPr>
          <p:cNvPr id="3" name="Picture 2" descr="A graph with numbers and lines&#10;&#10;Description automatically generated">
            <a:extLst>
              <a:ext uri="{FF2B5EF4-FFF2-40B4-BE49-F238E27FC236}">
                <a16:creationId xmlns:a16="http://schemas.microsoft.com/office/drawing/2014/main" id="{E6A13E14-8655-CF8A-CF35-33DB1507F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32" y="1737360"/>
            <a:ext cx="4059936" cy="3383280"/>
          </a:xfrm>
          <a:prstGeom prst="rect">
            <a:avLst/>
          </a:prstGeom>
        </p:spPr>
      </p:pic>
      <p:pic>
        <p:nvPicPr>
          <p:cNvPr id="4" name="Picture 3" descr="A graph of a line graph&#10;&#10;Description automatically generated">
            <a:extLst>
              <a:ext uri="{FF2B5EF4-FFF2-40B4-BE49-F238E27FC236}">
                <a16:creationId xmlns:a16="http://schemas.microsoft.com/office/drawing/2014/main" id="{69459815-E28D-4BA2-D4C3-6BE469CC1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934" y="1740113"/>
            <a:ext cx="4059937" cy="3383280"/>
          </a:xfrm>
          <a:prstGeom prst="rect">
            <a:avLst/>
          </a:prstGeom>
        </p:spPr>
      </p:pic>
      <p:sp>
        <p:nvSpPr>
          <p:cNvPr id="5" name="TextBox 4">
            <a:extLst>
              <a:ext uri="{FF2B5EF4-FFF2-40B4-BE49-F238E27FC236}">
                <a16:creationId xmlns:a16="http://schemas.microsoft.com/office/drawing/2014/main" id="{479512E3-C6EA-9D88-F10F-4366D5DD4955}"/>
              </a:ext>
            </a:extLst>
          </p:cNvPr>
          <p:cNvSpPr txBox="1"/>
          <p:nvPr/>
        </p:nvSpPr>
        <p:spPr>
          <a:xfrm>
            <a:off x="2414016" y="5241243"/>
            <a:ext cx="612648" cy="338554"/>
          </a:xfrm>
          <a:prstGeom prst="rect">
            <a:avLst/>
          </a:prstGeom>
          <a:noFill/>
        </p:spPr>
        <p:txBody>
          <a:bodyPr wrap="square" rtlCol="0">
            <a:spAutoFit/>
          </a:bodyPr>
          <a:lstStyle/>
          <a:p>
            <a:r>
              <a:rPr lang="en-US" sz="1600" dirty="0"/>
              <a:t>(a)</a:t>
            </a:r>
          </a:p>
        </p:txBody>
      </p:sp>
      <p:sp>
        <p:nvSpPr>
          <p:cNvPr id="6" name="TextBox 5">
            <a:extLst>
              <a:ext uri="{FF2B5EF4-FFF2-40B4-BE49-F238E27FC236}">
                <a16:creationId xmlns:a16="http://schemas.microsoft.com/office/drawing/2014/main" id="{637C2312-5D52-88AC-C8CC-84F92AB687B6}"/>
              </a:ext>
            </a:extLst>
          </p:cNvPr>
          <p:cNvSpPr txBox="1"/>
          <p:nvPr/>
        </p:nvSpPr>
        <p:spPr>
          <a:xfrm>
            <a:off x="6958584" y="5241243"/>
            <a:ext cx="612648" cy="338554"/>
          </a:xfrm>
          <a:prstGeom prst="rect">
            <a:avLst/>
          </a:prstGeom>
          <a:noFill/>
        </p:spPr>
        <p:txBody>
          <a:bodyPr wrap="square" rtlCol="0">
            <a:spAutoFit/>
          </a:bodyPr>
          <a:lstStyle/>
          <a:p>
            <a:r>
              <a:rPr lang="en-US" sz="1600" dirty="0"/>
              <a:t>(b)</a:t>
            </a:r>
          </a:p>
        </p:txBody>
      </p:sp>
    </p:spTree>
    <p:extLst>
      <p:ext uri="{BB962C8B-B14F-4D97-AF65-F5344CB8AC3E}">
        <p14:creationId xmlns:p14="http://schemas.microsoft.com/office/powerpoint/2010/main" val="33211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4FD4-64D2-2BE1-C7C5-35045657327B}"/>
              </a:ext>
            </a:extLst>
          </p:cNvPr>
          <p:cNvSpPr>
            <a:spLocks noGrp="1"/>
          </p:cNvSpPr>
          <p:nvPr>
            <p:ph type="title"/>
          </p:nvPr>
        </p:nvSpPr>
        <p:spPr/>
        <p:txBody>
          <a:bodyPr/>
          <a:lstStyle/>
          <a:p>
            <a:r>
              <a:rPr lang="en-US" b="1" dirty="0">
                <a:latin typeface="Arial" panose="020B0604020202020204" pitchFamily="34" charset="0"/>
              </a:rPr>
              <a:t>Content Layout</a:t>
            </a:r>
          </a:p>
        </p:txBody>
      </p:sp>
      <p:sp>
        <p:nvSpPr>
          <p:cNvPr id="3" name="Slide Number Placeholder 2">
            <a:extLst>
              <a:ext uri="{FF2B5EF4-FFF2-40B4-BE49-F238E27FC236}">
                <a16:creationId xmlns:a16="http://schemas.microsoft.com/office/drawing/2014/main" id="{507027F4-6072-29C4-587E-6A5614A57A2B}"/>
              </a:ext>
            </a:extLst>
          </p:cNvPr>
          <p:cNvSpPr>
            <a:spLocks noGrp="1"/>
          </p:cNvSpPr>
          <p:nvPr>
            <p:ph type="sldNum" sz="quarter" idx="12"/>
          </p:nvPr>
        </p:nvSpPr>
        <p:spPr/>
        <p:txBody>
          <a:bodyPr/>
          <a:lstStyle/>
          <a:p>
            <a:fld id="{AB6CAF46-C7E1-44DA-81B5-1D98FDDF68FB}" type="slidenum">
              <a:rPr lang="en-US" smtClean="0">
                <a:solidFill>
                  <a:srgbClr val="333333"/>
                </a:solidFill>
              </a:rPr>
              <a:pPr/>
              <a:t>3</a:t>
            </a:fld>
            <a:endParaRPr lang="en-US" dirty="0">
              <a:solidFill>
                <a:srgbClr val="333333"/>
              </a:solidFill>
            </a:endParaRPr>
          </a:p>
        </p:txBody>
      </p:sp>
      <p:sp>
        <p:nvSpPr>
          <p:cNvPr id="4" name="TextBox 3">
            <a:extLst>
              <a:ext uri="{FF2B5EF4-FFF2-40B4-BE49-F238E27FC236}">
                <a16:creationId xmlns:a16="http://schemas.microsoft.com/office/drawing/2014/main" id="{6C313CF2-F7CB-B92A-A4D7-B4B5F51903FA}"/>
              </a:ext>
            </a:extLst>
          </p:cNvPr>
          <p:cNvSpPr txBox="1"/>
          <p:nvPr/>
        </p:nvSpPr>
        <p:spPr>
          <a:xfrm>
            <a:off x="512506" y="1145487"/>
            <a:ext cx="8118988" cy="4959756"/>
          </a:xfrm>
          <a:prstGeom prst="rect">
            <a:avLst/>
          </a:prstGeom>
          <a:noFill/>
        </p:spPr>
        <p:txBody>
          <a:bodyPr wrap="square" rtlCol="0">
            <a:spAutoFit/>
          </a:bodyPr>
          <a:lstStyle/>
          <a:p>
            <a:pPr marL="342900" indent="-342900" algn="just">
              <a:lnSpc>
                <a:spcPct val="150000"/>
              </a:lnSpc>
              <a:spcBef>
                <a:spcPts val="0"/>
              </a:spcBef>
              <a:buFont typeface="Wingdings" panose="05000000000000000000" pitchFamily="2" charset="2"/>
              <a:buChar char="§"/>
            </a:pPr>
            <a:r>
              <a:rPr lang="en-US" dirty="0">
                <a:solidFill>
                  <a:schemeClr val="tx1">
                    <a:lumMod val="50000"/>
                  </a:schemeClr>
                </a:solidFill>
              </a:rPr>
              <a:t>Background</a:t>
            </a:r>
          </a:p>
          <a:p>
            <a:pPr marL="342900" indent="-342900" algn="just">
              <a:lnSpc>
                <a:spcPct val="150000"/>
              </a:lnSpc>
              <a:spcBef>
                <a:spcPts val="0"/>
              </a:spcBef>
              <a:buFont typeface="Wingdings" panose="05000000000000000000" pitchFamily="2" charset="2"/>
              <a:buChar char="§"/>
            </a:pPr>
            <a:r>
              <a:rPr lang="en-US" dirty="0">
                <a:solidFill>
                  <a:schemeClr val="tx1">
                    <a:lumMod val="50000"/>
                  </a:schemeClr>
                </a:solidFill>
              </a:rPr>
              <a:t>Theory</a:t>
            </a:r>
          </a:p>
          <a:p>
            <a:pPr marL="800100" lvl="1" indent="-342900" algn="just">
              <a:spcBef>
                <a:spcPts val="0"/>
              </a:spcBef>
              <a:buFont typeface="Wingdings" panose="05000000000000000000" pitchFamily="2" charset="2"/>
              <a:buChar char="§"/>
            </a:pPr>
            <a:r>
              <a:rPr lang="en-US" dirty="0">
                <a:solidFill>
                  <a:schemeClr val="accent2"/>
                </a:solidFill>
              </a:rPr>
              <a:t>Poroelastic Material Model</a:t>
            </a:r>
          </a:p>
          <a:p>
            <a:pPr marL="800100" lvl="1" indent="-342900" algn="just">
              <a:spcBef>
                <a:spcPts val="0"/>
              </a:spcBef>
              <a:buFont typeface="Wingdings" panose="05000000000000000000" pitchFamily="2" charset="2"/>
              <a:buChar char="§"/>
            </a:pPr>
            <a:r>
              <a:rPr lang="en-US" dirty="0">
                <a:solidFill>
                  <a:schemeClr val="accent2"/>
                </a:solidFill>
              </a:rPr>
              <a:t>Contact Formulation</a:t>
            </a:r>
          </a:p>
          <a:p>
            <a:pPr marL="800100" lvl="1" indent="-342900" algn="just">
              <a:spcBef>
                <a:spcPts val="0"/>
              </a:spcBef>
              <a:buFont typeface="Wingdings" panose="05000000000000000000" pitchFamily="2" charset="2"/>
              <a:buChar char="§"/>
            </a:pPr>
            <a:r>
              <a:rPr lang="en-US" dirty="0">
                <a:solidFill>
                  <a:schemeClr val="accent2"/>
                </a:solidFill>
              </a:rPr>
              <a:t>Adhesion based Contact Model</a:t>
            </a:r>
          </a:p>
          <a:p>
            <a:pPr marL="342900" indent="-342900" algn="just">
              <a:spcBef>
                <a:spcPts val="0"/>
              </a:spcBef>
              <a:buFont typeface="Wingdings" panose="05000000000000000000" pitchFamily="2" charset="2"/>
              <a:buChar char="§"/>
            </a:pPr>
            <a:r>
              <a:rPr lang="en-US" dirty="0">
                <a:solidFill>
                  <a:schemeClr val="tx1">
                    <a:lumMod val="50000"/>
                  </a:schemeClr>
                </a:solidFill>
              </a:rPr>
              <a:t>Numerical Setup</a:t>
            </a:r>
          </a:p>
          <a:p>
            <a:pPr marL="342900" indent="-342900" algn="just">
              <a:lnSpc>
                <a:spcPct val="150000"/>
              </a:lnSpc>
              <a:spcBef>
                <a:spcPts val="0"/>
              </a:spcBef>
              <a:buFont typeface="Wingdings" panose="05000000000000000000" pitchFamily="2" charset="2"/>
              <a:buChar char="§"/>
            </a:pPr>
            <a:r>
              <a:rPr lang="en-US" dirty="0">
                <a:solidFill>
                  <a:schemeClr val="tx1">
                    <a:lumMod val="50000"/>
                  </a:schemeClr>
                </a:solidFill>
              </a:rPr>
              <a:t>Results and Analysis</a:t>
            </a:r>
          </a:p>
          <a:p>
            <a:pPr marL="800100" lvl="1" indent="-342900" algn="just">
              <a:spcBef>
                <a:spcPts val="0"/>
              </a:spcBef>
              <a:buFont typeface="Wingdings" panose="05000000000000000000" pitchFamily="2" charset="2"/>
              <a:buChar char="§"/>
            </a:pPr>
            <a:r>
              <a:rPr lang="en-US" dirty="0">
                <a:solidFill>
                  <a:schemeClr val="accent2"/>
                </a:solidFill>
              </a:rPr>
              <a:t>Validation of 3D Terzaghi’s Poroelastic Consolidation Problem</a:t>
            </a:r>
          </a:p>
          <a:p>
            <a:pPr marL="800100" lvl="1" indent="-342900" algn="just">
              <a:spcBef>
                <a:spcPts val="0"/>
              </a:spcBef>
              <a:buFont typeface="Wingdings" panose="05000000000000000000" pitchFamily="2" charset="2"/>
              <a:buChar char="§"/>
            </a:pPr>
            <a:r>
              <a:rPr lang="en-US" dirty="0">
                <a:solidFill>
                  <a:schemeClr val="accent2"/>
                </a:solidFill>
              </a:rPr>
              <a:t>Analysis of Frictionless Contact between Poroelastic Material and Isotropic Linear Elastic Solid Material</a:t>
            </a:r>
          </a:p>
          <a:p>
            <a:pPr marL="800100" lvl="1" indent="-342900" algn="just">
              <a:spcBef>
                <a:spcPts val="0"/>
              </a:spcBef>
              <a:buFont typeface="Wingdings" panose="05000000000000000000" pitchFamily="2" charset="2"/>
              <a:buChar char="§"/>
            </a:pPr>
            <a:r>
              <a:rPr lang="en-US" dirty="0">
                <a:solidFill>
                  <a:schemeClr val="accent2"/>
                </a:solidFill>
              </a:rPr>
              <a:t>Investigation of Adhesion Characteristics of Contact between Poroelastic Substrate and Isotropic Linear Elastic Solid Indenter</a:t>
            </a:r>
          </a:p>
          <a:p>
            <a:pPr marL="342900" indent="-342900" algn="just">
              <a:lnSpc>
                <a:spcPct val="150000"/>
              </a:lnSpc>
              <a:spcBef>
                <a:spcPts val="0"/>
              </a:spcBef>
              <a:buFont typeface="Wingdings" panose="05000000000000000000" pitchFamily="2" charset="2"/>
              <a:buChar char="§"/>
            </a:pPr>
            <a:r>
              <a:rPr lang="en-US" dirty="0">
                <a:solidFill>
                  <a:schemeClr val="tx1">
                    <a:lumMod val="50000"/>
                  </a:schemeClr>
                </a:solidFill>
              </a:rPr>
              <a:t>Conclusion</a:t>
            </a:r>
          </a:p>
        </p:txBody>
      </p:sp>
    </p:spTree>
    <p:extLst>
      <p:ext uri="{BB962C8B-B14F-4D97-AF65-F5344CB8AC3E}">
        <p14:creationId xmlns:p14="http://schemas.microsoft.com/office/powerpoint/2010/main" val="3781024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5A7CCD-2F17-47B3-AA80-2EE8DE60D283}"/>
              </a:ext>
            </a:extLst>
          </p:cNvPr>
          <p:cNvSpPr>
            <a:spLocks noGrp="1"/>
          </p:cNvSpPr>
          <p:nvPr>
            <p:ph type="sldNum" sz="quarter" idx="12"/>
          </p:nvPr>
        </p:nvSpPr>
        <p:spPr/>
        <p:txBody>
          <a:bodyPr/>
          <a:lstStyle/>
          <a:p>
            <a:fld id="{AB6CAF46-C7E1-44DA-81B5-1D98FDDF68FB}" type="slidenum">
              <a:rPr lang="en-US" smtClean="0">
                <a:solidFill>
                  <a:srgbClr val="333333"/>
                </a:solidFill>
              </a:rPr>
              <a:pPr/>
              <a:t>30</a:t>
            </a:fld>
            <a:endParaRPr lang="en-US" dirty="0">
              <a:solidFill>
                <a:srgbClr val="333333"/>
              </a:solidFill>
            </a:endParaRPr>
          </a:p>
        </p:txBody>
      </p:sp>
      <p:pic>
        <p:nvPicPr>
          <p:cNvPr id="3" name="Picture 2">
            <a:extLst>
              <a:ext uri="{FF2B5EF4-FFF2-40B4-BE49-F238E27FC236}">
                <a16:creationId xmlns:a16="http://schemas.microsoft.com/office/drawing/2014/main" id="{0B5A7A8C-9A65-68BC-72F8-C9525F9E4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18" y="1892204"/>
            <a:ext cx="4059937" cy="3383280"/>
          </a:xfrm>
          <a:prstGeom prst="rect">
            <a:avLst/>
          </a:prstGeom>
        </p:spPr>
      </p:pic>
      <p:pic>
        <p:nvPicPr>
          <p:cNvPr id="4" name="Picture 3">
            <a:extLst>
              <a:ext uri="{FF2B5EF4-FFF2-40B4-BE49-F238E27FC236}">
                <a16:creationId xmlns:a16="http://schemas.microsoft.com/office/drawing/2014/main" id="{AC8A5EFC-4B64-2F32-22FB-314613515B40}"/>
              </a:ext>
            </a:extLst>
          </p:cNvPr>
          <p:cNvPicPr>
            <a:picLocks noChangeAspect="1"/>
          </p:cNvPicPr>
          <p:nvPr/>
        </p:nvPicPr>
        <p:blipFill>
          <a:blip r:embed="rId3"/>
          <a:stretch>
            <a:fillRect/>
          </a:stretch>
        </p:blipFill>
        <p:spPr>
          <a:xfrm>
            <a:off x="4623099" y="1892204"/>
            <a:ext cx="4075314" cy="3383280"/>
          </a:xfrm>
          <a:prstGeom prst="rect">
            <a:avLst/>
          </a:prstGeom>
        </p:spPr>
      </p:pic>
      <p:sp>
        <p:nvSpPr>
          <p:cNvPr id="5" name="TextBox 4">
            <a:extLst>
              <a:ext uri="{FF2B5EF4-FFF2-40B4-BE49-F238E27FC236}">
                <a16:creationId xmlns:a16="http://schemas.microsoft.com/office/drawing/2014/main" id="{A33B0574-8945-6B67-C01D-9C85B308D86F}"/>
              </a:ext>
            </a:extLst>
          </p:cNvPr>
          <p:cNvSpPr txBox="1"/>
          <p:nvPr/>
        </p:nvSpPr>
        <p:spPr>
          <a:xfrm>
            <a:off x="2414016" y="5241243"/>
            <a:ext cx="612648" cy="338554"/>
          </a:xfrm>
          <a:prstGeom prst="rect">
            <a:avLst/>
          </a:prstGeom>
          <a:noFill/>
        </p:spPr>
        <p:txBody>
          <a:bodyPr wrap="square" rtlCol="0">
            <a:spAutoFit/>
          </a:bodyPr>
          <a:lstStyle/>
          <a:p>
            <a:r>
              <a:rPr lang="en-US" sz="1600" dirty="0"/>
              <a:t>(a)</a:t>
            </a:r>
          </a:p>
        </p:txBody>
      </p:sp>
      <p:sp>
        <p:nvSpPr>
          <p:cNvPr id="6" name="TextBox 5">
            <a:extLst>
              <a:ext uri="{FF2B5EF4-FFF2-40B4-BE49-F238E27FC236}">
                <a16:creationId xmlns:a16="http://schemas.microsoft.com/office/drawing/2014/main" id="{B9A828CD-122B-9AAC-50AD-0ED36A86637D}"/>
              </a:ext>
            </a:extLst>
          </p:cNvPr>
          <p:cNvSpPr txBox="1"/>
          <p:nvPr/>
        </p:nvSpPr>
        <p:spPr>
          <a:xfrm>
            <a:off x="6958584" y="5241243"/>
            <a:ext cx="612648" cy="338554"/>
          </a:xfrm>
          <a:prstGeom prst="rect">
            <a:avLst/>
          </a:prstGeom>
          <a:noFill/>
        </p:spPr>
        <p:txBody>
          <a:bodyPr wrap="square" rtlCol="0">
            <a:spAutoFit/>
          </a:bodyPr>
          <a:lstStyle/>
          <a:p>
            <a:r>
              <a:rPr lang="en-US" sz="1600" dirty="0"/>
              <a:t>(b)</a:t>
            </a:r>
          </a:p>
        </p:txBody>
      </p:sp>
    </p:spTree>
    <p:extLst>
      <p:ext uri="{BB962C8B-B14F-4D97-AF65-F5344CB8AC3E}">
        <p14:creationId xmlns:p14="http://schemas.microsoft.com/office/powerpoint/2010/main" val="2502421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E3B1B6-E2B1-4C17-77F8-108B90F1BD00}"/>
              </a:ext>
            </a:extLst>
          </p:cNvPr>
          <p:cNvSpPr>
            <a:spLocks noGrp="1"/>
          </p:cNvSpPr>
          <p:nvPr>
            <p:ph type="sldNum" sz="quarter" idx="12"/>
          </p:nvPr>
        </p:nvSpPr>
        <p:spPr/>
        <p:txBody>
          <a:bodyPr/>
          <a:lstStyle/>
          <a:p>
            <a:fld id="{AB6CAF46-C7E1-44DA-81B5-1D98FDDF68FB}" type="slidenum">
              <a:rPr lang="en-US" smtClean="0">
                <a:solidFill>
                  <a:srgbClr val="333333"/>
                </a:solidFill>
              </a:rPr>
              <a:pPr/>
              <a:t>31</a:t>
            </a:fld>
            <a:endParaRPr lang="en-US" dirty="0">
              <a:solidFill>
                <a:srgbClr val="333333"/>
              </a:solidFill>
            </a:endParaRPr>
          </a:p>
        </p:txBody>
      </p:sp>
      <p:pic>
        <p:nvPicPr>
          <p:cNvPr id="3" name="Picture 2">
            <a:extLst>
              <a:ext uri="{FF2B5EF4-FFF2-40B4-BE49-F238E27FC236}">
                <a16:creationId xmlns:a16="http://schemas.microsoft.com/office/drawing/2014/main" id="{40AE2527-06B2-8D79-22AC-877FB79361F6}"/>
              </a:ext>
            </a:extLst>
          </p:cNvPr>
          <p:cNvPicPr>
            <a:picLocks noChangeAspect="1"/>
          </p:cNvPicPr>
          <p:nvPr/>
        </p:nvPicPr>
        <p:blipFill>
          <a:blip r:embed="rId2"/>
          <a:stretch>
            <a:fillRect/>
          </a:stretch>
        </p:blipFill>
        <p:spPr>
          <a:xfrm>
            <a:off x="1045186" y="1516003"/>
            <a:ext cx="2680378" cy="1828800"/>
          </a:xfrm>
          <a:prstGeom prst="rect">
            <a:avLst/>
          </a:prstGeom>
        </p:spPr>
      </p:pic>
      <p:pic>
        <p:nvPicPr>
          <p:cNvPr id="4" name="Picture 3">
            <a:extLst>
              <a:ext uri="{FF2B5EF4-FFF2-40B4-BE49-F238E27FC236}">
                <a16:creationId xmlns:a16="http://schemas.microsoft.com/office/drawing/2014/main" id="{0CA0BDF0-C5BB-F244-729C-6DE924D2A338}"/>
              </a:ext>
            </a:extLst>
          </p:cNvPr>
          <p:cNvPicPr>
            <a:picLocks noChangeAspect="1"/>
          </p:cNvPicPr>
          <p:nvPr/>
        </p:nvPicPr>
        <p:blipFill>
          <a:blip r:embed="rId3"/>
          <a:stretch>
            <a:fillRect/>
          </a:stretch>
        </p:blipFill>
        <p:spPr>
          <a:xfrm>
            <a:off x="1045186" y="3765427"/>
            <a:ext cx="2680378" cy="1828800"/>
          </a:xfrm>
          <a:prstGeom prst="rect">
            <a:avLst/>
          </a:prstGeom>
        </p:spPr>
      </p:pic>
      <p:pic>
        <p:nvPicPr>
          <p:cNvPr id="5" name="Picture 4">
            <a:extLst>
              <a:ext uri="{FF2B5EF4-FFF2-40B4-BE49-F238E27FC236}">
                <a16:creationId xmlns:a16="http://schemas.microsoft.com/office/drawing/2014/main" id="{4C890371-1875-47E3-614A-6721147EC1E1}"/>
              </a:ext>
            </a:extLst>
          </p:cNvPr>
          <p:cNvPicPr>
            <a:picLocks noChangeAspect="1"/>
          </p:cNvPicPr>
          <p:nvPr/>
        </p:nvPicPr>
        <p:blipFill>
          <a:blip r:embed="rId4"/>
          <a:stretch>
            <a:fillRect/>
          </a:stretch>
        </p:blipFill>
        <p:spPr>
          <a:xfrm>
            <a:off x="4344533" y="1881763"/>
            <a:ext cx="4075315" cy="3383280"/>
          </a:xfrm>
          <a:prstGeom prst="rect">
            <a:avLst/>
          </a:prstGeom>
        </p:spPr>
      </p:pic>
      <p:sp>
        <p:nvSpPr>
          <p:cNvPr id="6" name="TextBox 5">
            <a:extLst>
              <a:ext uri="{FF2B5EF4-FFF2-40B4-BE49-F238E27FC236}">
                <a16:creationId xmlns:a16="http://schemas.microsoft.com/office/drawing/2014/main" id="{D60611DC-2CCB-23CF-E7B1-DBD7DA00EBAB}"/>
              </a:ext>
            </a:extLst>
          </p:cNvPr>
          <p:cNvSpPr txBox="1"/>
          <p:nvPr/>
        </p:nvSpPr>
        <p:spPr>
          <a:xfrm>
            <a:off x="2313432" y="3344803"/>
            <a:ext cx="612648" cy="338554"/>
          </a:xfrm>
          <a:prstGeom prst="rect">
            <a:avLst/>
          </a:prstGeom>
          <a:noFill/>
        </p:spPr>
        <p:txBody>
          <a:bodyPr wrap="square" rtlCol="0">
            <a:spAutoFit/>
          </a:bodyPr>
          <a:lstStyle/>
          <a:p>
            <a:r>
              <a:rPr lang="en-US" sz="1600" dirty="0"/>
              <a:t>(a)</a:t>
            </a:r>
          </a:p>
        </p:txBody>
      </p:sp>
      <p:sp>
        <p:nvSpPr>
          <p:cNvPr id="7" name="TextBox 6">
            <a:extLst>
              <a:ext uri="{FF2B5EF4-FFF2-40B4-BE49-F238E27FC236}">
                <a16:creationId xmlns:a16="http://schemas.microsoft.com/office/drawing/2014/main" id="{BD5CE30B-5269-8D2A-63DC-5F595F6DF91E}"/>
              </a:ext>
            </a:extLst>
          </p:cNvPr>
          <p:cNvSpPr txBox="1"/>
          <p:nvPr/>
        </p:nvSpPr>
        <p:spPr>
          <a:xfrm>
            <a:off x="2313432" y="5583182"/>
            <a:ext cx="612648" cy="338554"/>
          </a:xfrm>
          <a:prstGeom prst="rect">
            <a:avLst/>
          </a:prstGeom>
          <a:noFill/>
        </p:spPr>
        <p:txBody>
          <a:bodyPr wrap="square" rtlCol="0">
            <a:spAutoFit/>
          </a:bodyPr>
          <a:lstStyle/>
          <a:p>
            <a:r>
              <a:rPr lang="en-US" sz="1600" dirty="0"/>
              <a:t>(b)</a:t>
            </a:r>
          </a:p>
        </p:txBody>
      </p:sp>
      <p:sp>
        <p:nvSpPr>
          <p:cNvPr id="8" name="TextBox 7">
            <a:extLst>
              <a:ext uri="{FF2B5EF4-FFF2-40B4-BE49-F238E27FC236}">
                <a16:creationId xmlns:a16="http://schemas.microsoft.com/office/drawing/2014/main" id="{4D1AA9C1-8551-5626-89E9-335573102CE0}"/>
              </a:ext>
            </a:extLst>
          </p:cNvPr>
          <p:cNvSpPr txBox="1"/>
          <p:nvPr/>
        </p:nvSpPr>
        <p:spPr>
          <a:xfrm>
            <a:off x="6665976" y="5585083"/>
            <a:ext cx="612648" cy="338554"/>
          </a:xfrm>
          <a:prstGeom prst="rect">
            <a:avLst/>
          </a:prstGeom>
          <a:noFill/>
        </p:spPr>
        <p:txBody>
          <a:bodyPr wrap="square" rtlCol="0">
            <a:spAutoFit/>
          </a:bodyPr>
          <a:lstStyle/>
          <a:p>
            <a:r>
              <a:rPr lang="en-US" sz="1600" dirty="0"/>
              <a:t>(c)</a:t>
            </a:r>
          </a:p>
        </p:txBody>
      </p:sp>
    </p:spTree>
    <p:extLst>
      <p:ext uri="{BB962C8B-B14F-4D97-AF65-F5344CB8AC3E}">
        <p14:creationId xmlns:p14="http://schemas.microsoft.com/office/powerpoint/2010/main" val="1278673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a:defRPr/>
            </a:pPr>
            <a:fld id="{DE683D8C-2AB2-4618-B3C2-43283C2171F7}" type="slidenum">
              <a:rPr lang="ko-KR" altLang="en-US" smtClean="0">
                <a:solidFill>
                  <a:srgbClr val="000000"/>
                </a:solidFill>
              </a:rPr>
              <a:pPr>
                <a:defRPr/>
              </a:pPr>
              <a:t>4</a:t>
            </a:fld>
            <a:endParaRPr lang="en-US" altLang="ko-KR" dirty="0">
              <a:solidFill>
                <a:srgbClr val="000000"/>
              </a:solidFill>
            </a:endParaRPr>
          </a:p>
        </p:txBody>
      </p:sp>
      <p:sp>
        <p:nvSpPr>
          <p:cNvPr id="22" name="TextBox 21">
            <a:extLst>
              <a:ext uri="{FF2B5EF4-FFF2-40B4-BE49-F238E27FC236}">
                <a16:creationId xmlns:a16="http://schemas.microsoft.com/office/drawing/2014/main" id="{1E2D4829-4C45-C11B-1FE3-47634B596E1F}"/>
              </a:ext>
            </a:extLst>
          </p:cNvPr>
          <p:cNvSpPr txBox="1"/>
          <p:nvPr/>
        </p:nvSpPr>
        <p:spPr>
          <a:xfrm>
            <a:off x="1602298" y="-27913"/>
            <a:ext cx="1602298" cy="307777"/>
          </a:xfrm>
          <a:prstGeom prst="rect">
            <a:avLst/>
          </a:prstGeom>
          <a:noFill/>
        </p:spPr>
        <p:txBody>
          <a:bodyPr wrap="square" rtlCol="0">
            <a:spAutoFit/>
          </a:bodyPr>
          <a:lstStyle/>
          <a:p>
            <a:pPr algn="ctr"/>
            <a:r>
              <a:rPr lang="en-US" sz="1400" dirty="0">
                <a:solidFill>
                  <a:schemeClr val="bg1">
                    <a:lumMod val="85000"/>
                  </a:schemeClr>
                </a:solidFill>
              </a:rPr>
              <a:t>Theory</a:t>
            </a:r>
          </a:p>
        </p:txBody>
      </p:sp>
      <p:sp>
        <p:nvSpPr>
          <p:cNvPr id="23" name="TextBox 22">
            <a:extLst>
              <a:ext uri="{FF2B5EF4-FFF2-40B4-BE49-F238E27FC236}">
                <a16:creationId xmlns:a16="http://schemas.microsoft.com/office/drawing/2014/main" id="{33334FBA-ED99-D524-8698-B8AE109E48CD}"/>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24" name="TextBox 23">
            <a:extLst>
              <a:ext uri="{FF2B5EF4-FFF2-40B4-BE49-F238E27FC236}">
                <a16:creationId xmlns:a16="http://schemas.microsoft.com/office/drawing/2014/main" id="{A999DB6D-A515-8D13-3831-5763FBFB20A7}"/>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4" name="TextBox 3">
            <a:extLst>
              <a:ext uri="{FF2B5EF4-FFF2-40B4-BE49-F238E27FC236}">
                <a16:creationId xmlns:a16="http://schemas.microsoft.com/office/drawing/2014/main" id="{67355EB0-5FFF-444E-8831-223F663FF2CC}"/>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pic>
        <p:nvPicPr>
          <p:cNvPr id="3" name="Picture 2">
            <a:extLst>
              <a:ext uri="{FF2B5EF4-FFF2-40B4-BE49-F238E27FC236}">
                <a16:creationId xmlns:a16="http://schemas.microsoft.com/office/drawing/2014/main" id="{A38918CD-0F19-7CE9-B141-95C449CE1E97}"/>
              </a:ext>
            </a:extLst>
          </p:cNvPr>
          <p:cNvPicPr>
            <a:picLocks noChangeAspect="1"/>
          </p:cNvPicPr>
          <p:nvPr/>
        </p:nvPicPr>
        <p:blipFill rotWithShape="1">
          <a:blip r:embed="rId3"/>
          <a:srcRect t="6216" r="14869"/>
          <a:stretch/>
        </p:blipFill>
        <p:spPr>
          <a:xfrm>
            <a:off x="410880" y="1133447"/>
            <a:ext cx="3376352" cy="2747986"/>
          </a:xfrm>
          <a:prstGeom prst="rect">
            <a:avLst/>
          </a:prstGeom>
        </p:spPr>
      </p:pic>
      <p:sp>
        <p:nvSpPr>
          <p:cNvPr id="9" name="TextBox 8">
            <a:extLst>
              <a:ext uri="{FF2B5EF4-FFF2-40B4-BE49-F238E27FC236}">
                <a16:creationId xmlns:a16="http://schemas.microsoft.com/office/drawing/2014/main" id="{9B7A9BF5-976E-FD2C-7E8B-B45B33A3766D}"/>
              </a:ext>
            </a:extLst>
          </p:cNvPr>
          <p:cNvSpPr txBox="1"/>
          <p:nvPr/>
        </p:nvSpPr>
        <p:spPr>
          <a:xfrm>
            <a:off x="2639958" y="3784890"/>
            <a:ext cx="4061731" cy="184666"/>
          </a:xfrm>
          <a:prstGeom prst="rect">
            <a:avLst/>
          </a:prstGeom>
          <a:noFill/>
        </p:spPr>
        <p:txBody>
          <a:bodyPr wrap="square">
            <a:spAutoFit/>
          </a:bodyPr>
          <a:lstStyle/>
          <a:p>
            <a:pPr algn="just"/>
            <a:r>
              <a:rPr lang="en-US" sz="600" b="0" i="0" dirty="0">
                <a:solidFill>
                  <a:schemeClr val="bg1">
                    <a:lumMod val="50000"/>
                  </a:schemeClr>
                </a:solidFill>
                <a:effectLst/>
                <a:highlight>
                  <a:srgbClr val="FFFFFF"/>
                </a:highlight>
                <a:latin typeface="Arial" panose="020B0604020202020204" pitchFamily="34" charset="0"/>
                <a:cs typeface="Arial" panose="020B0604020202020204" pitchFamily="34" charset="0"/>
              </a:rPr>
              <a:t>[Galbusera et al. (2012). </a:t>
            </a:r>
            <a:r>
              <a:rPr lang="en-US" sz="600" b="0" i="1" dirty="0">
                <a:solidFill>
                  <a:schemeClr val="bg1">
                    <a:lumMod val="50000"/>
                  </a:schemeClr>
                </a:solidFill>
                <a:effectLst/>
                <a:highlight>
                  <a:srgbClr val="FFFFFF"/>
                </a:highlight>
                <a:latin typeface="Arial" panose="020B0604020202020204" pitchFamily="34" charset="0"/>
                <a:cs typeface="Arial" panose="020B0604020202020204" pitchFamily="34" charset="0"/>
              </a:rPr>
              <a:t>Computer Methods in Biomechanics and Biomedical Engineering</a:t>
            </a:r>
            <a:r>
              <a:rPr lang="en-US" sz="600" b="0" i="0" dirty="0">
                <a:solidFill>
                  <a:schemeClr val="bg1">
                    <a:lumMod val="50000"/>
                  </a:schemeClr>
                </a:solidFill>
                <a:effectLst/>
                <a:highlight>
                  <a:srgbClr val="FFFFFF"/>
                </a:highlight>
                <a:latin typeface="Arial" panose="020B0604020202020204" pitchFamily="34" charset="0"/>
                <a:cs typeface="Arial" panose="020B0604020202020204" pitchFamily="34" charset="0"/>
              </a:rPr>
              <a:t>, </a:t>
            </a:r>
            <a:r>
              <a:rPr lang="en-US" sz="600" b="0" i="1" dirty="0">
                <a:solidFill>
                  <a:schemeClr val="bg1">
                    <a:lumMod val="50000"/>
                  </a:schemeClr>
                </a:solidFill>
                <a:effectLst/>
                <a:highlight>
                  <a:srgbClr val="FFFFFF"/>
                </a:highlight>
                <a:latin typeface="Arial" panose="020B0604020202020204" pitchFamily="34" charset="0"/>
                <a:cs typeface="Arial" panose="020B0604020202020204" pitchFamily="34" charset="0"/>
              </a:rPr>
              <a:t>17</a:t>
            </a:r>
            <a:r>
              <a:rPr lang="en-US" sz="600" b="0" i="0" dirty="0">
                <a:solidFill>
                  <a:schemeClr val="bg1">
                    <a:lumMod val="50000"/>
                  </a:schemeClr>
                </a:solidFill>
                <a:effectLst/>
                <a:highlight>
                  <a:srgbClr val="FFFFFF"/>
                </a:highlight>
                <a:latin typeface="Arial" panose="020B0604020202020204" pitchFamily="34" charset="0"/>
                <a:cs typeface="Arial" panose="020B0604020202020204" pitchFamily="34" charset="0"/>
              </a:rPr>
              <a:t>(12), 1323–1334.]</a:t>
            </a:r>
            <a:endParaRPr lang="en-US" sz="600" dirty="0">
              <a:solidFill>
                <a:schemeClr val="bg1">
                  <a:lumMod val="50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8993124-5894-2FC9-3A19-5A4F181F55F2}"/>
              </a:ext>
            </a:extLst>
          </p:cNvPr>
          <p:cNvPicPr>
            <a:picLocks noChangeAspect="1"/>
          </p:cNvPicPr>
          <p:nvPr/>
        </p:nvPicPr>
        <p:blipFill>
          <a:blip r:embed="rId4"/>
          <a:stretch>
            <a:fillRect/>
          </a:stretch>
        </p:blipFill>
        <p:spPr>
          <a:xfrm>
            <a:off x="3931105" y="3963228"/>
            <a:ext cx="2817773" cy="2289838"/>
          </a:xfrm>
          <a:prstGeom prst="rect">
            <a:avLst/>
          </a:prstGeom>
        </p:spPr>
      </p:pic>
      <p:sp>
        <p:nvSpPr>
          <p:cNvPr id="15" name="TextBox 14">
            <a:extLst>
              <a:ext uri="{FF2B5EF4-FFF2-40B4-BE49-F238E27FC236}">
                <a16:creationId xmlns:a16="http://schemas.microsoft.com/office/drawing/2014/main" id="{878B5604-6BDB-6069-388D-E1BFFA9546BA}"/>
              </a:ext>
            </a:extLst>
          </p:cNvPr>
          <p:cNvSpPr txBox="1"/>
          <p:nvPr/>
        </p:nvSpPr>
        <p:spPr>
          <a:xfrm>
            <a:off x="5234429" y="6427723"/>
            <a:ext cx="3367781" cy="184666"/>
          </a:xfrm>
          <a:prstGeom prst="rect">
            <a:avLst/>
          </a:prstGeom>
          <a:noFill/>
        </p:spPr>
        <p:txBody>
          <a:bodyPr wrap="square">
            <a:spAutoFit/>
          </a:bodyPr>
          <a:lstStyle/>
          <a:p>
            <a:r>
              <a:rPr lang="en-US" sz="600" b="0" i="0" dirty="0">
                <a:solidFill>
                  <a:schemeClr val="bg1">
                    <a:lumMod val="50000"/>
                  </a:schemeClr>
                </a:solidFill>
                <a:effectLst/>
                <a:highlight>
                  <a:srgbClr val="FFFFFF"/>
                </a:highlight>
                <a:latin typeface="Arial" panose="020B0604020202020204" pitchFamily="34" charset="0"/>
              </a:rPr>
              <a:t>Han et al. (2020). </a:t>
            </a:r>
            <a:r>
              <a:rPr lang="en-US" sz="600" b="0" i="1" dirty="0">
                <a:solidFill>
                  <a:schemeClr val="bg1">
                    <a:lumMod val="50000"/>
                  </a:schemeClr>
                </a:solidFill>
                <a:effectLst/>
                <a:highlight>
                  <a:srgbClr val="FFFFFF"/>
                </a:highlight>
                <a:latin typeface="Arial" panose="020B0604020202020204" pitchFamily="34" charset="0"/>
              </a:rPr>
              <a:t>Journal of the mechanical behavior of biomedical materials</a:t>
            </a:r>
            <a:r>
              <a:rPr lang="en-US" sz="600" b="0" i="0" dirty="0">
                <a:solidFill>
                  <a:schemeClr val="bg1">
                    <a:lumMod val="50000"/>
                  </a:schemeClr>
                </a:solidFill>
                <a:effectLst/>
                <a:highlight>
                  <a:srgbClr val="FFFFFF"/>
                </a:highlight>
                <a:latin typeface="Arial" panose="020B0604020202020204" pitchFamily="34" charset="0"/>
              </a:rPr>
              <a:t>, </a:t>
            </a:r>
            <a:r>
              <a:rPr lang="en-US" sz="600" b="0" i="1" dirty="0">
                <a:solidFill>
                  <a:schemeClr val="bg1">
                    <a:lumMod val="50000"/>
                  </a:schemeClr>
                </a:solidFill>
                <a:effectLst/>
                <a:highlight>
                  <a:srgbClr val="FFFFFF"/>
                </a:highlight>
                <a:latin typeface="Arial" panose="020B0604020202020204" pitchFamily="34" charset="0"/>
              </a:rPr>
              <a:t>102</a:t>
            </a:r>
            <a:r>
              <a:rPr lang="en-US" sz="600" b="0" i="0" dirty="0">
                <a:solidFill>
                  <a:schemeClr val="bg1">
                    <a:lumMod val="50000"/>
                  </a:schemeClr>
                </a:solidFill>
                <a:effectLst/>
                <a:highlight>
                  <a:srgbClr val="FFFFFF"/>
                </a:highlight>
                <a:latin typeface="Arial" panose="020B0604020202020204" pitchFamily="34" charset="0"/>
              </a:rPr>
              <a:t>, 103493.</a:t>
            </a:r>
            <a:endParaRPr lang="en-US" sz="600" dirty="0">
              <a:solidFill>
                <a:schemeClr val="bg1">
                  <a:lumMod val="50000"/>
                </a:schemeClr>
              </a:solidFill>
            </a:endParaRPr>
          </a:p>
        </p:txBody>
      </p:sp>
      <p:sp>
        <p:nvSpPr>
          <p:cNvPr id="18" name="TextBox 17">
            <a:extLst>
              <a:ext uri="{FF2B5EF4-FFF2-40B4-BE49-F238E27FC236}">
                <a16:creationId xmlns:a16="http://schemas.microsoft.com/office/drawing/2014/main" id="{DD539322-6FA3-37AB-B353-9F50510A9A88}"/>
              </a:ext>
            </a:extLst>
          </p:cNvPr>
          <p:cNvSpPr txBox="1"/>
          <p:nvPr/>
        </p:nvSpPr>
        <p:spPr>
          <a:xfrm>
            <a:off x="695289" y="6549382"/>
            <a:ext cx="2807533" cy="184666"/>
          </a:xfrm>
          <a:prstGeom prst="rect">
            <a:avLst/>
          </a:prstGeom>
          <a:noFill/>
        </p:spPr>
        <p:txBody>
          <a:bodyPr wrap="square">
            <a:spAutoFit/>
          </a:bodyPr>
          <a:lstStyle/>
          <a:p>
            <a:r>
              <a:rPr lang="en-US" sz="600" b="0" i="0" dirty="0">
                <a:solidFill>
                  <a:schemeClr val="bg1">
                    <a:lumMod val="50000"/>
                  </a:schemeClr>
                </a:solidFill>
                <a:effectLst/>
                <a:latin typeface="Arial" panose="020B0604020202020204" pitchFamily="34" charset="0"/>
              </a:rPr>
              <a:t>Chebakov</a:t>
            </a:r>
            <a:r>
              <a:rPr lang="en-US" sz="600" dirty="0">
                <a:solidFill>
                  <a:schemeClr val="bg1">
                    <a:lumMod val="50000"/>
                  </a:schemeClr>
                </a:solidFill>
                <a:latin typeface="Arial" panose="020B0604020202020204" pitchFamily="34" charset="0"/>
              </a:rPr>
              <a:t> et al. </a:t>
            </a:r>
            <a:r>
              <a:rPr lang="en-US" sz="600" b="0" i="0" dirty="0">
                <a:solidFill>
                  <a:schemeClr val="bg1">
                    <a:lumMod val="50000"/>
                  </a:schemeClr>
                </a:solidFill>
                <a:effectLst/>
                <a:latin typeface="Arial" panose="020B0604020202020204" pitchFamily="34" charset="0"/>
              </a:rPr>
              <a:t>(2020). </a:t>
            </a:r>
            <a:r>
              <a:rPr lang="en-US" sz="600" b="0" i="1" dirty="0">
                <a:solidFill>
                  <a:schemeClr val="bg1">
                    <a:lumMod val="50000"/>
                  </a:schemeClr>
                </a:solidFill>
                <a:effectLst/>
                <a:latin typeface="Arial" panose="020B0604020202020204" pitchFamily="34" charset="0"/>
              </a:rPr>
              <a:t>Materials physics and mechanics</a:t>
            </a:r>
            <a:r>
              <a:rPr lang="en-US" sz="600" b="0" i="0" dirty="0">
                <a:solidFill>
                  <a:schemeClr val="bg1">
                    <a:lumMod val="50000"/>
                  </a:schemeClr>
                </a:solidFill>
                <a:effectLst/>
                <a:latin typeface="Arial" panose="020B0604020202020204" pitchFamily="34" charset="0"/>
              </a:rPr>
              <a:t>, </a:t>
            </a:r>
            <a:r>
              <a:rPr lang="en-US" sz="600" b="0" i="1" dirty="0">
                <a:solidFill>
                  <a:schemeClr val="bg1">
                    <a:lumMod val="50000"/>
                  </a:schemeClr>
                </a:solidFill>
                <a:effectLst/>
                <a:latin typeface="Arial" panose="020B0604020202020204" pitchFamily="34" charset="0"/>
              </a:rPr>
              <a:t>44</a:t>
            </a:r>
            <a:r>
              <a:rPr lang="en-US" sz="600" b="0" i="0" dirty="0">
                <a:solidFill>
                  <a:schemeClr val="bg1">
                    <a:lumMod val="50000"/>
                  </a:schemeClr>
                </a:solidFill>
                <a:effectLst/>
                <a:latin typeface="Arial" panose="020B0604020202020204" pitchFamily="34" charset="0"/>
              </a:rPr>
              <a:t>(3), 423-432.</a:t>
            </a:r>
            <a:endParaRPr lang="en-US" sz="600" dirty="0">
              <a:solidFill>
                <a:schemeClr val="bg1">
                  <a:lumMod val="50000"/>
                </a:schemeClr>
              </a:solidFill>
            </a:endParaRPr>
          </a:p>
        </p:txBody>
      </p:sp>
      <p:pic>
        <p:nvPicPr>
          <p:cNvPr id="21" name="Picture 20">
            <a:extLst>
              <a:ext uri="{FF2B5EF4-FFF2-40B4-BE49-F238E27FC236}">
                <a16:creationId xmlns:a16="http://schemas.microsoft.com/office/drawing/2014/main" id="{392AEC8D-FB92-8A3D-6327-AB1856A81C57}"/>
              </a:ext>
            </a:extLst>
          </p:cNvPr>
          <p:cNvPicPr>
            <a:picLocks noChangeAspect="1"/>
          </p:cNvPicPr>
          <p:nvPr/>
        </p:nvPicPr>
        <p:blipFill rotWithShape="1">
          <a:blip r:embed="rId5"/>
          <a:srcRect t="1847"/>
          <a:stretch/>
        </p:blipFill>
        <p:spPr>
          <a:xfrm>
            <a:off x="695289" y="3931296"/>
            <a:ext cx="2625796" cy="2289838"/>
          </a:xfrm>
          <a:prstGeom prst="rect">
            <a:avLst/>
          </a:prstGeom>
        </p:spPr>
      </p:pic>
      <p:pic>
        <p:nvPicPr>
          <p:cNvPr id="25" name="Picture 24">
            <a:extLst>
              <a:ext uri="{FF2B5EF4-FFF2-40B4-BE49-F238E27FC236}">
                <a16:creationId xmlns:a16="http://schemas.microsoft.com/office/drawing/2014/main" id="{228657C9-954C-5E47-687B-CF2B764513F3}"/>
              </a:ext>
            </a:extLst>
          </p:cNvPr>
          <p:cNvPicPr>
            <a:picLocks noChangeAspect="1"/>
          </p:cNvPicPr>
          <p:nvPr/>
        </p:nvPicPr>
        <p:blipFill rotWithShape="1">
          <a:blip r:embed="rId6"/>
          <a:srcRect t="6437" r="5628" b="3613"/>
          <a:stretch/>
        </p:blipFill>
        <p:spPr>
          <a:xfrm>
            <a:off x="5339992" y="1110608"/>
            <a:ext cx="3486422" cy="2737306"/>
          </a:xfrm>
          <a:prstGeom prst="rect">
            <a:avLst/>
          </a:prstGeom>
        </p:spPr>
      </p:pic>
      <p:pic>
        <p:nvPicPr>
          <p:cNvPr id="26" name="Picture 25">
            <a:extLst>
              <a:ext uri="{FF2B5EF4-FFF2-40B4-BE49-F238E27FC236}">
                <a16:creationId xmlns:a16="http://schemas.microsoft.com/office/drawing/2014/main" id="{D739F043-326C-FA7D-B986-4D6E698A1C5F}"/>
              </a:ext>
            </a:extLst>
          </p:cNvPr>
          <p:cNvPicPr>
            <a:picLocks noChangeAspect="1"/>
          </p:cNvPicPr>
          <p:nvPr/>
        </p:nvPicPr>
        <p:blipFill rotWithShape="1">
          <a:blip r:embed="rId7"/>
          <a:srcRect l="8611" t="9614" r="9297" b="3316"/>
          <a:stretch/>
        </p:blipFill>
        <p:spPr>
          <a:xfrm>
            <a:off x="2558838" y="1865794"/>
            <a:ext cx="2700864" cy="1467878"/>
          </a:xfrm>
          <a:prstGeom prst="rect">
            <a:avLst/>
          </a:prstGeom>
        </p:spPr>
      </p:pic>
      <p:pic>
        <p:nvPicPr>
          <p:cNvPr id="27" name="Picture 26">
            <a:extLst>
              <a:ext uri="{FF2B5EF4-FFF2-40B4-BE49-F238E27FC236}">
                <a16:creationId xmlns:a16="http://schemas.microsoft.com/office/drawing/2014/main" id="{A2A083A7-2813-A7B0-2697-5480A15A7D36}"/>
              </a:ext>
            </a:extLst>
          </p:cNvPr>
          <p:cNvPicPr>
            <a:picLocks noChangeAspect="1"/>
          </p:cNvPicPr>
          <p:nvPr/>
        </p:nvPicPr>
        <p:blipFill>
          <a:blip r:embed="rId8"/>
          <a:stretch>
            <a:fillRect/>
          </a:stretch>
        </p:blipFill>
        <p:spPr>
          <a:xfrm>
            <a:off x="6748878" y="4268654"/>
            <a:ext cx="2021725" cy="1615121"/>
          </a:xfrm>
          <a:prstGeom prst="rect">
            <a:avLst/>
          </a:prstGeom>
        </p:spPr>
      </p:pic>
      <p:pic>
        <p:nvPicPr>
          <p:cNvPr id="28" name="Picture 27">
            <a:extLst>
              <a:ext uri="{FF2B5EF4-FFF2-40B4-BE49-F238E27FC236}">
                <a16:creationId xmlns:a16="http://schemas.microsoft.com/office/drawing/2014/main" id="{13F0FD70-1A94-EC90-508D-1527C8767353}"/>
              </a:ext>
            </a:extLst>
          </p:cNvPr>
          <p:cNvPicPr>
            <a:picLocks noChangeAspect="1"/>
          </p:cNvPicPr>
          <p:nvPr/>
        </p:nvPicPr>
        <p:blipFill>
          <a:blip r:embed="rId9"/>
          <a:stretch>
            <a:fillRect/>
          </a:stretch>
        </p:blipFill>
        <p:spPr>
          <a:xfrm>
            <a:off x="1005142" y="3978767"/>
            <a:ext cx="1665312" cy="1236640"/>
          </a:xfrm>
          <a:prstGeom prst="rect">
            <a:avLst/>
          </a:prstGeom>
          <a:ln>
            <a:solidFill>
              <a:schemeClr val="tx1"/>
            </a:solidFill>
          </a:ln>
        </p:spPr>
      </p:pic>
      <p:sp>
        <p:nvSpPr>
          <p:cNvPr id="29" name="Rectangle 5">
            <a:extLst>
              <a:ext uri="{FF2B5EF4-FFF2-40B4-BE49-F238E27FC236}">
                <a16:creationId xmlns:a16="http://schemas.microsoft.com/office/drawing/2014/main" id="{60071CC0-5630-B5DB-8DD1-F50F63798F32}"/>
              </a:ext>
            </a:extLst>
          </p:cNvPr>
          <p:cNvSpPr>
            <a:spLocks noChangeArrowheads="1"/>
          </p:cNvSpPr>
          <p:nvPr/>
        </p:nvSpPr>
        <p:spPr bwMode="auto">
          <a:xfrm>
            <a:off x="-1" y="308618"/>
            <a:ext cx="9144000" cy="632431"/>
          </a:xfrm>
          <a:prstGeom prst="rect">
            <a:avLst/>
          </a:prstGeom>
          <a:noFill/>
          <a:ln w="9525">
            <a:noFill/>
            <a:miter lim="800000"/>
            <a:headEnd/>
            <a:tailEnd/>
          </a:ln>
        </p:spPr>
        <p:txBody>
          <a:bodyPr anchor="ctr"/>
          <a:lstStyle/>
          <a:p>
            <a:pPr algn="ctr"/>
            <a:r>
              <a:rPr lang="en-US" altLang="ko-KR" sz="2800" b="1" dirty="0">
                <a:solidFill>
                  <a:srgbClr val="333399"/>
                </a:solidFill>
                <a:latin typeface="Arial" panose="020B0604020202020204" pitchFamily="34" charset="0"/>
                <a:cs typeface="Arial" panose="020B0604020202020204" pitchFamily="34" charset="0"/>
              </a:rPr>
              <a:t>Background </a:t>
            </a:r>
          </a:p>
        </p:txBody>
      </p:sp>
      <p:sp>
        <p:nvSpPr>
          <p:cNvPr id="5" name="Rectangle 4">
            <a:extLst>
              <a:ext uri="{FF2B5EF4-FFF2-40B4-BE49-F238E27FC236}">
                <a16:creationId xmlns:a16="http://schemas.microsoft.com/office/drawing/2014/main" id="{50E5B972-AACE-6CF0-FE7C-D3AB620E9651}"/>
              </a:ext>
            </a:extLst>
          </p:cNvPr>
          <p:cNvSpPr>
            <a:spLocks noChangeArrowheads="1"/>
          </p:cNvSpPr>
          <p:nvPr/>
        </p:nvSpPr>
        <p:spPr bwMode="auto">
          <a:xfrm>
            <a:off x="3707932" y="3554879"/>
            <a:ext cx="186235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chemeClr val="accent2"/>
                </a:solidFill>
                <a:effectLst/>
                <a:latin typeface="Arial" panose="020B0604020202020204" pitchFamily="34" charset="0"/>
              </a:rPr>
              <a:t>Existing Contact Methods</a:t>
            </a:r>
          </a:p>
        </p:txBody>
      </p:sp>
      <p:sp>
        <p:nvSpPr>
          <p:cNvPr id="6" name="Rectangle 5">
            <a:extLst>
              <a:ext uri="{FF2B5EF4-FFF2-40B4-BE49-F238E27FC236}">
                <a16:creationId xmlns:a16="http://schemas.microsoft.com/office/drawing/2014/main" id="{F9E62778-B041-7CFF-D7AC-57ED89367CAF}"/>
              </a:ext>
            </a:extLst>
          </p:cNvPr>
          <p:cNvSpPr>
            <a:spLocks noChangeArrowheads="1"/>
          </p:cNvSpPr>
          <p:nvPr/>
        </p:nvSpPr>
        <p:spPr bwMode="auto">
          <a:xfrm>
            <a:off x="410880" y="6183478"/>
            <a:ext cx="329349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b="1" dirty="0">
                <a:solidFill>
                  <a:schemeClr val="accent2"/>
                </a:solidFill>
                <a:latin typeface="Arial" panose="020B0604020202020204" pitchFamily="34" charset="0"/>
              </a:rPr>
              <a:t>Analytical Poroelastic Contact Model for Some Idealized Cases </a:t>
            </a:r>
            <a:endParaRPr kumimoji="0" lang="en-US" altLang="en-US" sz="1050" b="1" i="0" u="none" strike="noStrike" cap="none" normalizeH="0" baseline="0" dirty="0">
              <a:ln>
                <a:noFill/>
              </a:ln>
              <a:solidFill>
                <a:schemeClr val="accent2"/>
              </a:solidFill>
              <a:effectLst/>
              <a:latin typeface="Arial" panose="020B0604020202020204" pitchFamily="34" charset="0"/>
            </a:endParaRPr>
          </a:p>
        </p:txBody>
      </p:sp>
      <p:sp>
        <p:nvSpPr>
          <p:cNvPr id="8" name="Rectangle 7">
            <a:extLst>
              <a:ext uri="{FF2B5EF4-FFF2-40B4-BE49-F238E27FC236}">
                <a16:creationId xmlns:a16="http://schemas.microsoft.com/office/drawing/2014/main" id="{9B5C8634-FF6D-E834-EAA5-52BC04115289}"/>
              </a:ext>
            </a:extLst>
          </p:cNvPr>
          <p:cNvSpPr>
            <a:spLocks noChangeArrowheads="1"/>
          </p:cNvSpPr>
          <p:nvPr/>
        </p:nvSpPr>
        <p:spPr bwMode="auto">
          <a:xfrm>
            <a:off x="5435979" y="6183478"/>
            <a:ext cx="262579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050" b="1" dirty="0">
                <a:solidFill>
                  <a:schemeClr val="accent2"/>
                </a:solidFill>
                <a:latin typeface="Arial" panose="020B0604020202020204" pitchFamily="34" charset="0"/>
              </a:rPr>
              <a:t>Rate Dependent Adhesion Response </a:t>
            </a:r>
            <a:endParaRPr kumimoji="0" lang="en-US" altLang="en-US" sz="1050" b="1" i="0" u="none" strike="noStrike" cap="none" normalizeH="0" baseline="0" dirty="0">
              <a:ln>
                <a:noFill/>
              </a:ln>
              <a:solidFill>
                <a:schemeClr val="accent2"/>
              </a:solidFill>
              <a:effectLst/>
              <a:latin typeface="Arial" panose="020B0604020202020204" pitchFamily="34" charset="0"/>
            </a:endParaRPr>
          </a:p>
        </p:txBody>
      </p:sp>
      <p:sp>
        <p:nvSpPr>
          <p:cNvPr id="10" name="TextBox 9">
            <a:extLst>
              <a:ext uri="{FF2B5EF4-FFF2-40B4-BE49-F238E27FC236}">
                <a16:creationId xmlns:a16="http://schemas.microsoft.com/office/drawing/2014/main" id="{0805D601-9275-578A-AEFD-69132BAA4634}"/>
              </a:ext>
            </a:extLst>
          </p:cNvPr>
          <p:cNvSpPr txBox="1"/>
          <p:nvPr/>
        </p:nvSpPr>
        <p:spPr>
          <a:xfrm>
            <a:off x="-1" y="-19630"/>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Background</a:t>
            </a:r>
          </a:p>
        </p:txBody>
      </p:sp>
    </p:spTree>
    <p:extLst>
      <p:ext uri="{BB962C8B-B14F-4D97-AF65-F5344CB8AC3E}">
        <p14:creationId xmlns:p14="http://schemas.microsoft.com/office/powerpoint/2010/main" val="513434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a:defRPr/>
            </a:pPr>
            <a:fld id="{DE683D8C-2AB2-4618-B3C2-43283C2171F7}" type="slidenum">
              <a:rPr lang="ko-KR" altLang="en-US" smtClean="0">
                <a:solidFill>
                  <a:srgbClr val="000000"/>
                </a:solidFill>
              </a:rPr>
              <a:pPr>
                <a:defRPr/>
              </a:pPr>
              <a:t>5</a:t>
            </a:fld>
            <a:endParaRPr lang="en-US" altLang="ko-KR" dirty="0">
              <a:solidFill>
                <a:srgbClr val="000000"/>
              </a:solidFill>
            </a:endParaRPr>
          </a:p>
        </p:txBody>
      </p:sp>
      <p:sp>
        <p:nvSpPr>
          <p:cNvPr id="8" name="Rectangle 5">
            <a:extLst>
              <a:ext uri="{FF2B5EF4-FFF2-40B4-BE49-F238E27FC236}">
                <a16:creationId xmlns:a16="http://schemas.microsoft.com/office/drawing/2014/main" id="{80F8BAB6-5CDD-E410-4556-D7E716A32762}"/>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Balance Principles for Poroelastic Materials – Full Formulation</a:t>
            </a:r>
          </a:p>
        </p:txBody>
      </p:sp>
      <p:sp>
        <p:nvSpPr>
          <p:cNvPr id="2" name="Rectangle 212">
            <a:extLst>
              <a:ext uri="{FF2B5EF4-FFF2-40B4-BE49-F238E27FC236}">
                <a16:creationId xmlns:a16="http://schemas.microsoft.com/office/drawing/2014/main" id="{8BD103B7-D01F-A1EB-5572-47B94636E938}"/>
              </a:ext>
            </a:extLst>
          </p:cNvPr>
          <p:cNvSpPr>
            <a:spLocks noChangeArrowheads="1"/>
          </p:cNvSpPr>
          <p:nvPr/>
        </p:nvSpPr>
        <p:spPr bwMode="auto">
          <a:xfrm>
            <a:off x="6759717" y="41417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TextBox 4">
            <a:extLst>
              <a:ext uri="{FF2B5EF4-FFF2-40B4-BE49-F238E27FC236}">
                <a16:creationId xmlns:a16="http://schemas.microsoft.com/office/drawing/2014/main" id="{81C29260-3647-64EE-2C6E-2732454AA80E}"/>
              </a:ext>
            </a:extLst>
          </p:cNvPr>
          <p:cNvSpPr txBox="1"/>
          <p:nvPr/>
        </p:nvSpPr>
        <p:spPr>
          <a:xfrm>
            <a:off x="507294" y="1068005"/>
            <a:ext cx="3731554" cy="584775"/>
          </a:xfrm>
          <a:prstGeom prst="rect">
            <a:avLst/>
          </a:prstGeom>
          <a:noFill/>
        </p:spPr>
        <p:txBody>
          <a:bodyPr wrap="square" rtlCol="0">
            <a:spAutoFit/>
          </a:bodyPr>
          <a:lstStyle/>
          <a:p>
            <a:pPr algn="just">
              <a:buSzPct val="150000"/>
            </a:pPr>
            <a:r>
              <a:rPr lang="en-US" sz="1600" b="1" dirty="0"/>
              <a:t>Intrinsic and Macroscopic Average Densities</a:t>
            </a:r>
          </a:p>
        </p:txBody>
      </p:sp>
      <p:pic>
        <p:nvPicPr>
          <p:cNvPr id="20" name="Picture 19">
            <a:extLst>
              <a:ext uri="{FF2B5EF4-FFF2-40B4-BE49-F238E27FC236}">
                <a16:creationId xmlns:a16="http://schemas.microsoft.com/office/drawing/2014/main" id="{21035322-DDD0-F47E-F6AB-ED6B2B2663F7}"/>
              </a:ext>
            </a:extLst>
          </p:cNvPr>
          <p:cNvPicPr>
            <a:picLocks noChangeAspect="1"/>
          </p:cNvPicPr>
          <p:nvPr/>
        </p:nvPicPr>
        <p:blipFill>
          <a:blip r:embed="rId3"/>
          <a:stretch>
            <a:fillRect/>
          </a:stretch>
        </p:blipFill>
        <p:spPr>
          <a:xfrm>
            <a:off x="509030" y="3139462"/>
            <a:ext cx="3652656" cy="295333"/>
          </a:xfrm>
          <a:prstGeom prst="rect">
            <a:avLst/>
          </a:prstGeom>
        </p:spPr>
      </p:pic>
      <p:sp>
        <p:nvSpPr>
          <p:cNvPr id="6" name="TextBox 5">
            <a:extLst>
              <a:ext uri="{FF2B5EF4-FFF2-40B4-BE49-F238E27FC236}">
                <a16:creationId xmlns:a16="http://schemas.microsoft.com/office/drawing/2014/main" id="{9DBE87BC-1C55-7B38-ED9A-FCA0D6039232}"/>
              </a:ext>
            </a:extLst>
          </p:cNvPr>
          <p:cNvSpPr txBox="1"/>
          <p:nvPr/>
        </p:nvSpPr>
        <p:spPr>
          <a:xfrm>
            <a:off x="502988" y="4092841"/>
            <a:ext cx="3731554" cy="584775"/>
          </a:xfrm>
          <a:prstGeom prst="rect">
            <a:avLst/>
          </a:prstGeom>
          <a:noFill/>
        </p:spPr>
        <p:txBody>
          <a:bodyPr wrap="square" rtlCol="0">
            <a:spAutoFit/>
          </a:bodyPr>
          <a:lstStyle/>
          <a:p>
            <a:pPr algn="just"/>
            <a:r>
              <a:rPr lang="en-US" sz="1600" b="1" dirty="0"/>
              <a:t>Intrinsic and Macroscopic Average Stresses</a:t>
            </a:r>
          </a:p>
        </p:txBody>
      </p:sp>
      <p:pic>
        <p:nvPicPr>
          <p:cNvPr id="10" name="Picture 9">
            <a:extLst>
              <a:ext uri="{FF2B5EF4-FFF2-40B4-BE49-F238E27FC236}">
                <a16:creationId xmlns:a16="http://schemas.microsoft.com/office/drawing/2014/main" id="{EE26ECCD-7F55-198E-C78D-11008C8698F4}"/>
              </a:ext>
            </a:extLst>
          </p:cNvPr>
          <p:cNvPicPr>
            <a:picLocks noChangeAspect="1"/>
          </p:cNvPicPr>
          <p:nvPr/>
        </p:nvPicPr>
        <p:blipFill rotWithShape="1">
          <a:blip r:embed="rId4"/>
          <a:srcRect r="62387" b="-7615"/>
          <a:stretch/>
        </p:blipFill>
        <p:spPr>
          <a:xfrm>
            <a:off x="502988" y="4641994"/>
            <a:ext cx="2282104" cy="343172"/>
          </a:xfrm>
          <a:prstGeom prst="rect">
            <a:avLst/>
          </a:prstGeom>
        </p:spPr>
      </p:pic>
      <p:sp>
        <p:nvSpPr>
          <p:cNvPr id="42" name="Rectangle 41">
            <a:extLst>
              <a:ext uri="{FF2B5EF4-FFF2-40B4-BE49-F238E27FC236}">
                <a16:creationId xmlns:a16="http://schemas.microsoft.com/office/drawing/2014/main" id="{36DFA196-D340-F4EF-750A-6120FBC03C82}"/>
              </a:ext>
            </a:extLst>
          </p:cNvPr>
          <p:cNvSpPr/>
          <p:nvPr/>
        </p:nvSpPr>
        <p:spPr>
          <a:xfrm>
            <a:off x="509030" y="3105122"/>
            <a:ext cx="3731554" cy="376572"/>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8FAB92F4-5FE1-8C1B-84ED-6D7DE6AFCADC}"/>
              </a:ext>
            </a:extLst>
          </p:cNvPr>
          <p:cNvPicPr>
            <a:picLocks noChangeAspect="1"/>
          </p:cNvPicPr>
          <p:nvPr/>
        </p:nvPicPr>
        <p:blipFill rotWithShape="1">
          <a:blip r:embed="rId5"/>
          <a:srcRect l="35440" r="34336"/>
          <a:stretch/>
        </p:blipFill>
        <p:spPr>
          <a:xfrm>
            <a:off x="507293" y="2158328"/>
            <a:ext cx="2441197" cy="474288"/>
          </a:xfrm>
          <a:prstGeom prst="rect">
            <a:avLst/>
          </a:prstGeom>
        </p:spPr>
      </p:pic>
      <p:pic>
        <p:nvPicPr>
          <p:cNvPr id="45" name="Picture 44">
            <a:extLst>
              <a:ext uri="{FF2B5EF4-FFF2-40B4-BE49-F238E27FC236}">
                <a16:creationId xmlns:a16="http://schemas.microsoft.com/office/drawing/2014/main" id="{2793780D-1F48-D7EA-EA56-760CF47D674A}"/>
              </a:ext>
            </a:extLst>
          </p:cNvPr>
          <p:cNvPicPr>
            <a:picLocks noChangeAspect="1"/>
          </p:cNvPicPr>
          <p:nvPr/>
        </p:nvPicPr>
        <p:blipFill rotWithShape="1">
          <a:blip r:embed="rId5"/>
          <a:srcRect l="66839"/>
          <a:stretch/>
        </p:blipFill>
        <p:spPr>
          <a:xfrm>
            <a:off x="507293" y="2603800"/>
            <a:ext cx="2678363" cy="474288"/>
          </a:xfrm>
          <a:prstGeom prst="rect">
            <a:avLst/>
          </a:prstGeom>
        </p:spPr>
      </p:pic>
      <p:pic>
        <p:nvPicPr>
          <p:cNvPr id="46" name="Picture 45">
            <a:extLst>
              <a:ext uri="{FF2B5EF4-FFF2-40B4-BE49-F238E27FC236}">
                <a16:creationId xmlns:a16="http://schemas.microsoft.com/office/drawing/2014/main" id="{2E257357-9782-1BBF-5410-43672BAADE41}"/>
              </a:ext>
            </a:extLst>
          </p:cNvPr>
          <p:cNvPicPr>
            <a:picLocks noChangeAspect="1"/>
          </p:cNvPicPr>
          <p:nvPr/>
        </p:nvPicPr>
        <p:blipFill rotWithShape="1">
          <a:blip r:embed="rId4"/>
          <a:srcRect l="39487" t="-17357" r="34243" b="-2106"/>
          <a:stretch/>
        </p:blipFill>
        <p:spPr>
          <a:xfrm>
            <a:off x="502988" y="4928511"/>
            <a:ext cx="1593908" cy="380958"/>
          </a:xfrm>
          <a:prstGeom prst="rect">
            <a:avLst/>
          </a:prstGeom>
        </p:spPr>
      </p:pic>
      <p:pic>
        <p:nvPicPr>
          <p:cNvPr id="47" name="Picture 46">
            <a:extLst>
              <a:ext uri="{FF2B5EF4-FFF2-40B4-BE49-F238E27FC236}">
                <a16:creationId xmlns:a16="http://schemas.microsoft.com/office/drawing/2014/main" id="{43BF514C-CB44-88B0-143F-E5E7DCA0B2C1}"/>
              </a:ext>
            </a:extLst>
          </p:cNvPr>
          <p:cNvPicPr>
            <a:picLocks noChangeAspect="1"/>
          </p:cNvPicPr>
          <p:nvPr/>
        </p:nvPicPr>
        <p:blipFill rotWithShape="1">
          <a:blip r:embed="rId4"/>
          <a:srcRect l="66874"/>
          <a:stretch/>
        </p:blipFill>
        <p:spPr>
          <a:xfrm>
            <a:off x="469581" y="5344666"/>
            <a:ext cx="2009883" cy="318889"/>
          </a:xfrm>
          <a:prstGeom prst="rect">
            <a:avLst/>
          </a:prstGeom>
        </p:spPr>
      </p:pic>
      <p:grpSp>
        <p:nvGrpSpPr>
          <p:cNvPr id="16" name="Group 15">
            <a:extLst>
              <a:ext uri="{FF2B5EF4-FFF2-40B4-BE49-F238E27FC236}">
                <a16:creationId xmlns:a16="http://schemas.microsoft.com/office/drawing/2014/main" id="{AC61D59A-7C74-CD97-FD1E-F031B299F5EA}"/>
              </a:ext>
            </a:extLst>
          </p:cNvPr>
          <p:cNvGrpSpPr/>
          <p:nvPr/>
        </p:nvGrpSpPr>
        <p:grpSpPr>
          <a:xfrm>
            <a:off x="395274" y="5788233"/>
            <a:ext cx="3461252" cy="764958"/>
            <a:chOff x="432986" y="5955166"/>
            <a:chExt cx="3461252" cy="764958"/>
          </a:xfrm>
        </p:grpSpPr>
        <p:pic>
          <p:nvPicPr>
            <p:cNvPr id="11" name="Picture 10">
              <a:extLst>
                <a:ext uri="{FF2B5EF4-FFF2-40B4-BE49-F238E27FC236}">
                  <a16:creationId xmlns:a16="http://schemas.microsoft.com/office/drawing/2014/main" id="{E0B19DAF-9BE3-7EC2-6819-1274CEBE2D64}"/>
                </a:ext>
              </a:extLst>
            </p:cNvPr>
            <p:cNvPicPr>
              <a:picLocks noChangeAspect="1"/>
            </p:cNvPicPr>
            <p:nvPr/>
          </p:nvPicPr>
          <p:blipFill>
            <a:blip r:embed="rId6"/>
            <a:stretch>
              <a:fillRect/>
            </a:stretch>
          </p:blipFill>
          <p:spPr>
            <a:xfrm>
              <a:off x="507293" y="5984008"/>
              <a:ext cx="3369532" cy="318889"/>
            </a:xfrm>
            <a:prstGeom prst="rect">
              <a:avLst/>
            </a:prstGeom>
          </p:spPr>
        </p:pic>
        <p:sp>
          <p:nvSpPr>
            <p:cNvPr id="43" name="Rectangle 42">
              <a:extLst>
                <a:ext uri="{FF2B5EF4-FFF2-40B4-BE49-F238E27FC236}">
                  <a16:creationId xmlns:a16="http://schemas.microsoft.com/office/drawing/2014/main" id="{782FE334-6052-16B6-4047-065301622995}"/>
                </a:ext>
              </a:extLst>
            </p:cNvPr>
            <p:cNvSpPr/>
            <p:nvPr/>
          </p:nvSpPr>
          <p:spPr>
            <a:xfrm>
              <a:off x="507293" y="5955166"/>
              <a:ext cx="3386945" cy="376572"/>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7D1480E6-325E-DB02-15F2-018797E654CB}"/>
                </a:ext>
              </a:extLst>
            </p:cNvPr>
            <p:cNvPicPr>
              <a:picLocks noChangeAspect="1"/>
            </p:cNvPicPr>
            <p:nvPr/>
          </p:nvPicPr>
          <p:blipFill>
            <a:blip r:embed="rId7"/>
            <a:stretch>
              <a:fillRect/>
            </a:stretch>
          </p:blipFill>
          <p:spPr>
            <a:xfrm>
              <a:off x="432986" y="6397491"/>
              <a:ext cx="3069379" cy="322633"/>
            </a:xfrm>
            <a:prstGeom prst="rect">
              <a:avLst/>
            </a:prstGeom>
          </p:spPr>
        </p:pic>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A2A2BD8-EE7A-C994-6E20-3541A5FFB64C}"/>
                  </a:ext>
                </a:extLst>
              </p:cNvPr>
              <p:cNvSpPr txBox="1"/>
              <p:nvPr/>
            </p:nvSpPr>
            <p:spPr>
              <a:xfrm>
                <a:off x="469581" y="3558549"/>
                <a:ext cx="3731554" cy="540725"/>
              </a:xfrm>
              <a:prstGeom prst="rect">
                <a:avLst/>
              </a:prstGeom>
              <a:noFill/>
            </p:spPr>
            <p:txBody>
              <a:bodyPr wrap="square" rtlCol="0">
                <a:spAutoFit/>
              </a:bodyPr>
              <a:lstStyle/>
              <a:p>
                <a:pPr algn="just"/>
                <a:r>
                  <a:rPr lang="en-US" sz="1400" dirty="0"/>
                  <a:t>where,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rPr>
                          <m:t>𝜙</m:t>
                        </m:r>
                      </m:e>
                      <m:sub>
                        <m:r>
                          <a:rPr lang="en-US" sz="1400" b="0" i="1" smtClean="0">
                            <a:latin typeface="Cambria Math" panose="02040503050406030204" pitchFamily="18" charset="0"/>
                          </a:rPr>
                          <m:t>𝑠</m:t>
                        </m:r>
                      </m:sub>
                    </m:sSub>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𝜙</m:t>
                        </m:r>
                      </m:e>
                      <m:sub>
                        <m:r>
                          <a:rPr lang="en-US" sz="1400" b="0" i="1" smtClean="0">
                            <a:latin typeface="Cambria Math" panose="02040503050406030204" pitchFamily="18" charset="0"/>
                          </a:rPr>
                          <m:t>𝑙</m:t>
                        </m:r>
                      </m:sub>
                    </m:sSub>
                    <m:r>
                      <a:rPr lang="en-US" sz="1400" i="1">
                        <a:latin typeface="Cambria Math" panose="02040503050406030204" pitchFamily="18" charset="0"/>
                      </a:rPr>
                      <m:t> </m:t>
                    </m:r>
                  </m:oMath>
                </a14:m>
                <a:r>
                  <a:rPr lang="en-US" sz="1400" dirty="0"/>
                  <a:t>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𝜙</m:t>
                        </m:r>
                      </m:e>
                      <m:sub>
                        <m:r>
                          <a:rPr lang="en-US" sz="1400" b="0" i="1" smtClean="0">
                            <a:latin typeface="Cambria Math" panose="02040503050406030204" pitchFamily="18" charset="0"/>
                          </a:rPr>
                          <m:t>𝑔</m:t>
                        </m:r>
                      </m:sub>
                    </m:sSub>
                    <m:r>
                      <a:rPr lang="en-US" sz="1400" i="1">
                        <a:latin typeface="Cambria Math" panose="02040503050406030204" pitchFamily="18" charset="0"/>
                      </a:rPr>
                      <m:t> </m:t>
                    </m:r>
                  </m:oMath>
                </a14:m>
                <a:r>
                  <a:rPr lang="en-US" sz="1400" dirty="0"/>
                  <a:t>are volume fractions of solid, liquid and gas.    </a:t>
                </a:r>
              </a:p>
            </p:txBody>
          </p:sp>
        </mc:Choice>
        <mc:Fallback xmlns="">
          <p:sp>
            <p:nvSpPr>
              <p:cNvPr id="17" name="TextBox 16">
                <a:extLst>
                  <a:ext uri="{FF2B5EF4-FFF2-40B4-BE49-F238E27FC236}">
                    <a16:creationId xmlns:a16="http://schemas.microsoft.com/office/drawing/2014/main" id="{7A2A2BD8-EE7A-C994-6E20-3541A5FFB64C}"/>
                  </a:ext>
                </a:extLst>
              </p:cNvPr>
              <p:cNvSpPr txBox="1">
                <a:spLocks noRot="1" noChangeAspect="1" noMove="1" noResize="1" noEditPoints="1" noAdjustHandles="1" noChangeArrowheads="1" noChangeShapeType="1" noTextEdit="1"/>
              </p:cNvSpPr>
              <p:nvPr/>
            </p:nvSpPr>
            <p:spPr>
              <a:xfrm>
                <a:off x="469581" y="3558549"/>
                <a:ext cx="3731554" cy="540725"/>
              </a:xfrm>
              <a:prstGeom prst="rect">
                <a:avLst/>
              </a:prstGeom>
              <a:blipFill>
                <a:blip r:embed="rId8"/>
                <a:stretch>
                  <a:fillRect l="-490" t="-2273" r="-490" b="-1136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10F4072-AF44-D961-26D5-1F7E19132664}"/>
              </a:ext>
            </a:extLst>
          </p:cNvPr>
          <p:cNvSpPr txBox="1"/>
          <p:nvPr/>
        </p:nvSpPr>
        <p:spPr>
          <a:xfrm>
            <a:off x="4571999" y="1072477"/>
            <a:ext cx="3889211" cy="584775"/>
          </a:xfrm>
          <a:prstGeom prst="rect">
            <a:avLst/>
          </a:prstGeom>
          <a:noFill/>
        </p:spPr>
        <p:txBody>
          <a:bodyPr wrap="square" rtlCol="0">
            <a:spAutoFit/>
          </a:bodyPr>
          <a:lstStyle/>
          <a:p>
            <a:pPr algn="just"/>
            <a:r>
              <a:rPr lang="en-US" sz="1600" b="1" dirty="0"/>
              <a:t>Mass conservation for </a:t>
            </a:r>
            <a:r>
              <a:rPr lang="en-US" sz="1600" b="1" dirty="0">
                <a:solidFill>
                  <a:schemeClr val="accent2"/>
                </a:solidFill>
              </a:rPr>
              <a:t>solid, liquid, gas and mixture, </a:t>
            </a:r>
            <a:r>
              <a:rPr lang="en-US" sz="1600" b="1" dirty="0">
                <a:solidFill>
                  <a:schemeClr val="tx1">
                    <a:lumMod val="50000"/>
                  </a:schemeClr>
                </a:solidFill>
              </a:rPr>
              <a:t>respectively</a:t>
            </a:r>
          </a:p>
        </p:txBody>
      </p:sp>
      <p:pic>
        <p:nvPicPr>
          <p:cNvPr id="12" name="Picture 11">
            <a:extLst>
              <a:ext uri="{FF2B5EF4-FFF2-40B4-BE49-F238E27FC236}">
                <a16:creationId xmlns:a16="http://schemas.microsoft.com/office/drawing/2014/main" id="{E1CADFD1-1990-D186-69E2-94AA40D6A65E}"/>
              </a:ext>
            </a:extLst>
          </p:cNvPr>
          <p:cNvPicPr>
            <a:picLocks noChangeAspect="1"/>
          </p:cNvPicPr>
          <p:nvPr/>
        </p:nvPicPr>
        <p:blipFill>
          <a:blip r:embed="rId9"/>
          <a:stretch>
            <a:fillRect/>
          </a:stretch>
        </p:blipFill>
        <p:spPr>
          <a:xfrm>
            <a:off x="4571998" y="1602974"/>
            <a:ext cx="2592200" cy="521780"/>
          </a:xfrm>
          <a:prstGeom prst="rect">
            <a:avLst/>
          </a:prstGeom>
        </p:spPr>
      </p:pic>
      <p:pic>
        <p:nvPicPr>
          <p:cNvPr id="15" name="Picture 14">
            <a:extLst>
              <a:ext uri="{FF2B5EF4-FFF2-40B4-BE49-F238E27FC236}">
                <a16:creationId xmlns:a16="http://schemas.microsoft.com/office/drawing/2014/main" id="{B34671D5-BD9F-0669-C2D3-E3DD63D25D35}"/>
              </a:ext>
            </a:extLst>
          </p:cNvPr>
          <p:cNvPicPr>
            <a:picLocks noChangeAspect="1"/>
          </p:cNvPicPr>
          <p:nvPr/>
        </p:nvPicPr>
        <p:blipFill>
          <a:blip r:embed="rId10"/>
          <a:stretch>
            <a:fillRect/>
          </a:stretch>
        </p:blipFill>
        <p:spPr>
          <a:xfrm>
            <a:off x="4571998" y="2201378"/>
            <a:ext cx="3743505" cy="537115"/>
          </a:xfrm>
          <a:prstGeom prst="rect">
            <a:avLst/>
          </a:prstGeom>
        </p:spPr>
      </p:pic>
      <p:pic>
        <p:nvPicPr>
          <p:cNvPr id="18" name="Picture 17">
            <a:extLst>
              <a:ext uri="{FF2B5EF4-FFF2-40B4-BE49-F238E27FC236}">
                <a16:creationId xmlns:a16="http://schemas.microsoft.com/office/drawing/2014/main" id="{89E2026D-E0BB-1D32-B4F0-49B69268E9A5}"/>
              </a:ext>
            </a:extLst>
          </p:cNvPr>
          <p:cNvPicPr>
            <a:picLocks noChangeAspect="1"/>
          </p:cNvPicPr>
          <p:nvPr/>
        </p:nvPicPr>
        <p:blipFill>
          <a:blip r:embed="rId11"/>
          <a:stretch>
            <a:fillRect/>
          </a:stretch>
        </p:blipFill>
        <p:spPr>
          <a:xfrm>
            <a:off x="4571998" y="2819379"/>
            <a:ext cx="3743505" cy="444717"/>
          </a:xfrm>
          <a:prstGeom prst="rect">
            <a:avLst/>
          </a:prstGeom>
        </p:spPr>
      </p:pic>
      <p:sp>
        <p:nvSpPr>
          <p:cNvPr id="21" name="TextBox 20">
            <a:extLst>
              <a:ext uri="{FF2B5EF4-FFF2-40B4-BE49-F238E27FC236}">
                <a16:creationId xmlns:a16="http://schemas.microsoft.com/office/drawing/2014/main" id="{F3A1CC2A-219D-2D7E-1FB8-89F071621DE5}"/>
              </a:ext>
            </a:extLst>
          </p:cNvPr>
          <p:cNvSpPr txBox="1"/>
          <p:nvPr/>
        </p:nvSpPr>
        <p:spPr>
          <a:xfrm>
            <a:off x="4571998" y="3880284"/>
            <a:ext cx="3889212" cy="584775"/>
          </a:xfrm>
          <a:prstGeom prst="rect">
            <a:avLst/>
          </a:prstGeom>
          <a:noFill/>
        </p:spPr>
        <p:txBody>
          <a:bodyPr wrap="square" rtlCol="0">
            <a:spAutoFit/>
          </a:bodyPr>
          <a:lstStyle/>
          <a:p>
            <a:pPr algn="just"/>
            <a:r>
              <a:rPr lang="en-US" sz="1600" b="1" dirty="0"/>
              <a:t>Linear Momentum Balance for </a:t>
            </a:r>
            <a:r>
              <a:rPr lang="en-US" sz="1600" b="1" dirty="0">
                <a:solidFill>
                  <a:schemeClr val="accent2"/>
                </a:solidFill>
              </a:rPr>
              <a:t>solid, liquid, gas and mixture, </a:t>
            </a:r>
            <a:r>
              <a:rPr lang="en-US" sz="1600" b="1" dirty="0">
                <a:solidFill>
                  <a:schemeClr val="tx1">
                    <a:lumMod val="50000"/>
                  </a:schemeClr>
                </a:solidFill>
              </a:rPr>
              <a:t>respectively</a:t>
            </a:r>
          </a:p>
        </p:txBody>
      </p:sp>
      <p:pic>
        <p:nvPicPr>
          <p:cNvPr id="25" name="Picture 24">
            <a:extLst>
              <a:ext uri="{FF2B5EF4-FFF2-40B4-BE49-F238E27FC236}">
                <a16:creationId xmlns:a16="http://schemas.microsoft.com/office/drawing/2014/main" id="{7615C778-1E5A-F0F9-A55E-288B1B50E599}"/>
              </a:ext>
            </a:extLst>
          </p:cNvPr>
          <p:cNvPicPr>
            <a:picLocks noChangeAspect="1"/>
          </p:cNvPicPr>
          <p:nvPr/>
        </p:nvPicPr>
        <p:blipFill rotWithShape="1">
          <a:blip r:embed="rId12"/>
          <a:srcRect l="4154" t="26339" r="65106" b="20986"/>
          <a:stretch/>
        </p:blipFill>
        <p:spPr>
          <a:xfrm>
            <a:off x="4637329" y="3378853"/>
            <a:ext cx="1300294" cy="345739"/>
          </a:xfrm>
          <a:prstGeom prst="rect">
            <a:avLst/>
          </a:prstGeom>
        </p:spPr>
      </p:pic>
      <p:sp>
        <p:nvSpPr>
          <p:cNvPr id="26" name="Rectangle 25">
            <a:extLst>
              <a:ext uri="{FF2B5EF4-FFF2-40B4-BE49-F238E27FC236}">
                <a16:creationId xmlns:a16="http://schemas.microsoft.com/office/drawing/2014/main" id="{3DEAE206-FAEA-5CAA-98EC-E600A7635F13}"/>
              </a:ext>
            </a:extLst>
          </p:cNvPr>
          <p:cNvSpPr/>
          <p:nvPr/>
        </p:nvSpPr>
        <p:spPr>
          <a:xfrm>
            <a:off x="4570214" y="3373968"/>
            <a:ext cx="1182847" cy="338554"/>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92FD1F9B-8DA9-0241-3697-CFD7DA76BB14}"/>
              </a:ext>
            </a:extLst>
          </p:cNvPr>
          <p:cNvPicPr>
            <a:picLocks noChangeAspect="1"/>
          </p:cNvPicPr>
          <p:nvPr/>
        </p:nvPicPr>
        <p:blipFill>
          <a:blip r:embed="rId13"/>
          <a:stretch>
            <a:fillRect/>
          </a:stretch>
        </p:blipFill>
        <p:spPr>
          <a:xfrm>
            <a:off x="4570214" y="4517151"/>
            <a:ext cx="3053593" cy="418682"/>
          </a:xfrm>
          <a:prstGeom prst="rect">
            <a:avLst/>
          </a:prstGeom>
        </p:spPr>
      </p:pic>
      <p:pic>
        <p:nvPicPr>
          <p:cNvPr id="28" name="Picture 27">
            <a:extLst>
              <a:ext uri="{FF2B5EF4-FFF2-40B4-BE49-F238E27FC236}">
                <a16:creationId xmlns:a16="http://schemas.microsoft.com/office/drawing/2014/main" id="{BE6EB098-ADFB-5BF9-204F-6CFE54C9276F}"/>
              </a:ext>
            </a:extLst>
          </p:cNvPr>
          <p:cNvPicPr>
            <a:picLocks noChangeAspect="1"/>
          </p:cNvPicPr>
          <p:nvPr/>
        </p:nvPicPr>
        <p:blipFill>
          <a:blip r:embed="rId14"/>
          <a:stretch>
            <a:fillRect/>
          </a:stretch>
        </p:blipFill>
        <p:spPr>
          <a:xfrm>
            <a:off x="4570214" y="4987924"/>
            <a:ext cx="2957901" cy="380820"/>
          </a:xfrm>
          <a:prstGeom prst="rect">
            <a:avLst/>
          </a:prstGeom>
        </p:spPr>
      </p:pic>
      <p:pic>
        <p:nvPicPr>
          <p:cNvPr id="29" name="Picture 28">
            <a:extLst>
              <a:ext uri="{FF2B5EF4-FFF2-40B4-BE49-F238E27FC236}">
                <a16:creationId xmlns:a16="http://schemas.microsoft.com/office/drawing/2014/main" id="{B3673516-F6EE-A4D3-624B-F703982E716E}"/>
              </a:ext>
            </a:extLst>
          </p:cNvPr>
          <p:cNvPicPr>
            <a:picLocks noChangeAspect="1"/>
          </p:cNvPicPr>
          <p:nvPr/>
        </p:nvPicPr>
        <p:blipFill>
          <a:blip r:embed="rId15"/>
          <a:stretch>
            <a:fillRect/>
          </a:stretch>
        </p:blipFill>
        <p:spPr>
          <a:xfrm>
            <a:off x="4570214" y="5507072"/>
            <a:ext cx="2409530" cy="407742"/>
          </a:xfrm>
          <a:prstGeom prst="rect">
            <a:avLst/>
          </a:prstGeom>
        </p:spPr>
      </p:pic>
      <p:pic>
        <p:nvPicPr>
          <p:cNvPr id="30" name="Picture 29">
            <a:extLst>
              <a:ext uri="{FF2B5EF4-FFF2-40B4-BE49-F238E27FC236}">
                <a16:creationId xmlns:a16="http://schemas.microsoft.com/office/drawing/2014/main" id="{4E8591C5-8951-B1C2-C84E-03BA7354CDCA}"/>
              </a:ext>
            </a:extLst>
          </p:cNvPr>
          <p:cNvPicPr>
            <a:picLocks noChangeAspect="1"/>
          </p:cNvPicPr>
          <p:nvPr/>
        </p:nvPicPr>
        <p:blipFill>
          <a:blip r:embed="rId16"/>
          <a:stretch>
            <a:fillRect/>
          </a:stretch>
        </p:blipFill>
        <p:spPr>
          <a:xfrm>
            <a:off x="4570214" y="6018997"/>
            <a:ext cx="3629692" cy="368733"/>
          </a:xfrm>
          <a:prstGeom prst="rect">
            <a:avLst/>
          </a:prstGeom>
        </p:spPr>
      </p:pic>
      <p:sp>
        <p:nvSpPr>
          <p:cNvPr id="31" name="Rectangle 30">
            <a:extLst>
              <a:ext uri="{FF2B5EF4-FFF2-40B4-BE49-F238E27FC236}">
                <a16:creationId xmlns:a16="http://schemas.microsoft.com/office/drawing/2014/main" id="{21EDCA4B-2E3A-F936-F3B5-A51A379DB886}"/>
              </a:ext>
            </a:extLst>
          </p:cNvPr>
          <p:cNvSpPr/>
          <p:nvPr/>
        </p:nvSpPr>
        <p:spPr>
          <a:xfrm>
            <a:off x="4570214" y="6018997"/>
            <a:ext cx="3629692" cy="417279"/>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4E2B194-E431-0D56-7F43-8770678B7679}"/>
              </a:ext>
            </a:extLst>
          </p:cNvPr>
          <p:cNvSpPr txBox="1"/>
          <p:nvPr/>
        </p:nvSpPr>
        <p:spPr>
          <a:xfrm>
            <a:off x="1602298" y="-27913"/>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Theory</a:t>
            </a:r>
          </a:p>
        </p:txBody>
      </p:sp>
      <p:sp>
        <p:nvSpPr>
          <p:cNvPr id="19" name="TextBox 18">
            <a:extLst>
              <a:ext uri="{FF2B5EF4-FFF2-40B4-BE49-F238E27FC236}">
                <a16:creationId xmlns:a16="http://schemas.microsoft.com/office/drawing/2014/main" id="{D9827DAD-573D-19FC-F3FC-C316EFB931CD}"/>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32" name="TextBox 31">
            <a:extLst>
              <a:ext uri="{FF2B5EF4-FFF2-40B4-BE49-F238E27FC236}">
                <a16:creationId xmlns:a16="http://schemas.microsoft.com/office/drawing/2014/main" id="{BE6315D7-331E-2789-0912-70DA70D08A46}"/>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33" name="TextBox 32">
            <a:extLst>
              <a:ext uri="{FF2B5EF4-FFF2-40B4-BE49-F238E27FC236}">
                <a16:creationId xmlns:a16="http://schemas.microsoft.com/office/drawing/2014/main" id="{53AB8EE0-1843-2280-C609-E327F5AD2C8A}"/>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34" name="TextBox 33">
            <a:extLst>
              <a:ext uri="{FF2B5EF4-FFF2-40B4-BE49-F238E27FC236}">
                <a16:creationId xmlns:a16="http://schemas.microsoft.com/office/drawing/2014/main" id="{8033BF7C-9F86-88B0-1560-C11A2A54965C}"/>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pic>
        <p:nvPicPr>
          <p:cNvPr id="4" name="Picture 3">
            <a:extLst>
              <a:ext uri="{FF2B5EF4-FFF2-40B4-BE49-F238E27FC236}">
                <a16:creationId xmlns:a16="http://schemas.microsoft.com/office/drawing/2014/main" id="{EE4C3965-9C79-9ED3-8B34-40CA4E054DF9}"/>
              </a:ext>
            </a:extLst>
          </p:cNvPr>
          <p:cNvPicPr>
            <a:picLocks noChangeAspect="1"/>
          </p:cNvPicPr>
          <p:nvPr/>
        </p:nvPicPr>
        <p:blipFill rotWithShape="1">
          <a:blip r:embed="rId5"/>
          <a:srcRect r="65463"/>
          <a:stretch/>
        </p:blipFill>
        <p:spPr>
          <a:xfrm>
            <a:off x="507293" y="1669918"/>
            <a:ext cx="2789580" cy="474288"/>
          </a:xfrm>
          <a:prstGeom prst="rect">
            <a:avLst/>
          </a:prstGeom>
        </p:spPr>
      </p:pic>
    </p:spTree>
    <p:extLst>
      <p:ext uri="{BB962C8B-B14F-4D97-AF65-F5344CB8AC3E}">
        <p14:creationId xmlns:p14="http://schemas.microsoft.com/office/powerpoint/2010/main" val="2327398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2" name="Rectangle 212">
            <a:extLst>
              <a:ext uri="{FF2B5EF4-FFF2-40B4-BE49-F238E27FC236}">
                <a16:creationId xmlns:a16="http://schemas.microsoft.com/office/drawing/2014/main" id="{8BD103B7-D01F-A1EB-5572-47B94636E938}"/>
              </a:ext>
            </a:extLst>
          </p:cNvPr>
          <p:cNvSpPr>
            <a:spLocks noChangeArrowheads="1"/>
          </p:cNvSpPr>
          <p:nvPr/>
        </p:nvSpPr>
        <p:spPr bwMode="auto">
          <a:xfrm>
            <a:off x="6759717" y="41417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Arial" charset="0"/>
              <a:ea typeface="+mn-ea"/>
              <a:cs typeface="+mn-cs"/>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Poroelastic Material Model – u-p Formulation</a:t>
            </a:r>
            <a:endParaRPr lang="en-US" altLang="ko-KR" sz="1200" b="1" dirty="0">
              <a:solidFill>
                <a:srgbClr val="333399"/>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04913BC-81D5-812B-E626-A16E475C0BBB}"/>
                  </a:ext>
                </a:extLst>
              </p:cNvPr>
              <p:cNvSpPr txBox="1"/>
              <p:nvPr/>
            </p:nvSpPr>
            <p:spPr>
              <a:xfrm>
                <a:off x="635725" y="1227639"/>
                <a:ext cx="3818829" cy="342979"/>
              </a:xfrm>
              <a:prstGeom prst="rect">
                <a:avLst/>
              </a:prstGeom>
              <a:noFill/>
            </p:spPr>
            <p:txBody>
              <a:bodyPr wrap="square" rtlCol="0">
                <a:spAutoFit/>
              </a:bodyPr>
              <a:lstStyle/>
              <a:p>
                <a:pPr algn="just"/>
                <a:r>
                  <a:rPr lang="en-US" sz="1600" b="1" dirty="0">
                    <a:solidFill>
                      <a:schemeClr val="accent2"/>
                    </a:solidFill>
                  </a:rPr>
                  <a:t>Primary Variable:</a:t>
                </a:r>
                <a:r>
                  <a:rPr lang="en-US" sz="1600" dirty="0">
                    <a:solidFill>
                      <a:schemeClr val="accent2"/>
                    </a:solidFill>
                  </a:rPr>
                  <a: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𝑢</m:t>
                        </m:r>
                      </m:e>
                      <m:sup>
                        <m:r>
                          <a:rPr lang="en-US" sz="1600" b="0" i="1" smtClean="0">
                            <a:latin typeface="Cambria Math" panose="02040503050406030204" pitchFamily="18" charset="0"/>
                          </a:rPr>
                          <m:t>𝑠</m:t>
                        </m:r>
                      </m:sup>
                    </m:sSup>
                  </m:oMath>
                </a14:m>
                <a:r>
                  <a:rPr lang="en-US" sz="1600" dirty="0"/>
                  <a:t> and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𝑙</m:t>
                        </m:r>
                      </m:sup>
                    </m:sSup>
                  </m:oMath>
                </a14:m>
                <a:endParaRPr lang="en-US" sz="1600" dirty="0"/>
              </a:p>
            </p:txBody>
          </p:sp>
        </mc:Choice>
        <mc:Fallback xmlns="">
          <p:sp>
            <p:nvSpPr>
              <p:cNvPr id="4" name="TextBox 3">
                <a:extLst>
                  <a:ext uri="{FF2B5EF4-FFF2-40B4-BE49-F238E27FC236}">
                    <a16:creationId xmlns:a16="http://schemas.microsoft.com/office/drawing/2014/main" id="{104913BC-81D5-812B-E626-A16E475C0BBB}"/>
                  </a:ext>
                </a:extLst>
              </p:cNvPr>
              <p:cNvSpPr txBox="1">
                <a:spLocks noRot="1" noChangeAspect="1" noMove="1" noResize="1" noEditPoints="1" noAdjustHandles="1" noChangeArrowheads="1" noChangeShapeType="1" noTextEdit="1"/>
              </p:cNvSpPr>
              <p:nvPr/>
            </p:nvSpPr>
            <p:spPr>
              <a:xfrm>
                <a:off x="635725" y="1227639"/>
                <a:ext cx="3818829" cy="342979"/>
              </a:xfrm>
              <a:prstGeom prst="rect">
                <a:avLst/>
              </a:prstGeom>
              <a:blipFill>
                <a:blip r:embed="rId3"/>
                <a:stretch>
                  <a:fillRect l="-797" t="-3509"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69701EA-4276-93CC-4884-AEC902EF9AF1}"/>
                  </a:ext>
                </a:extLst>
              </p:cNvPr>
              <p:cNvSpPr txBox="1"/>
              <p:nvPr/>
            </p:nvSpPr>
            <p:spPr>
              <a:xfrm>
                <a:off x="646086" y="1886493"/>
                <a:ext cx="4443480" cy="342979"/>
              </a:xfrm>
              <a:prstGeom prst="rect">
                <a:avLst/>
              </a:prstGeom>
              <a:noFill/>
            </p:spPr>
            <p:txBody>
              <a:bodyPr wrap="square" rtlCol="0">
                <a:spAutoFit/>
              </a:bodyPr>
              <a:lstStyle/>
              <a:p>
                <a:pPr algn="just"/>
                <a:r>
                  <a:rPr lang="en-US" sz="1600" dirty="0"/>
                  <a:t>The </a:t>
                </a:r>
                <a:r>
                  <a:rPr lang="en-US" sz="1600" dirty="0">
                    <a:solidFill>
                      <a:schemeClr val="accent2"/>
                    </a:solidFill>
                  </a:rPr>
                  <a:t>boundary conditions based on </a:t>
                </a:r>
                <a14:m>
                  <m:oMath xmlns:m="http://schemas.openxmlformats.org/officeDocument/2006/math">
                    <m:sSup>
                      <m:sSupPr>
                        <m:ctrlPr>
                          <a:rPr lang="en-US" sz="1600" i="1" smtClean="0">
                            <a:solidFill>
                              <a:schemeClr val="accent2"/>
                            </a:solidFill>
                            <a:latin typeface="Cambria Math" panose="02040503050406030204" pitchFamily="18" charset="0"/>
                          </a:rPr>
                        </m:ctrlPr>
                      </m:sSupPr>
                      <m:e>
                        <m:r>
                          <a:rPr lang="en-US" sz="1600" b="0" i="1" smtClean="0">
                            <a:solidFill>
                              <a:schemeClr val="accent2"/>
                            </a:solidFill>
                            <a:latin typeface="Cambria Math" panose="02040503050406030204" pitchFamily="18" charset="0"/>
                          </a:rPr>
                          <m:t>𝑢</m:t>
                        </m:r>
                      </m:e>
                      <m:sup>
                        <m:r>
                          <a:rPr lang="en-US" sz="1600" b="0" i="1" smtClean="0">
                            <a:solidFill>
                              <a:schemeClr val="accent2"/>
                            </a:solidFill>
                            <a:latin typeface="Cambria Math" panose="02040503050406030204" pitchFamily="18" charset="0"/>
                          </a:rPr>
                          <m:t>𝑠</m:t>
                        </m:r>
                      </m:sup>
                    </m:sSup>
                  </m:oMath>
                </a14:m>
                <a:r>
                  <a:rPr lang="en-US" sz="1600" dirty="0"/>
                  <a:t> are</a:t>
                </a:r>
              </a:p>
            </p:txBody>
          </p:sp>
        </mc:Choice>
        <mc:Fallback xmlns="">
          <p:sp>
            <p:nvSpPr>
              <p:cNvPr id="3" name="TextBox 2">
                <a:extLst>
                  <a:ext uri="{FF2B5EF4-FFF2-40B4-BE49-F238E27FC236}">
                    <a16:creationId xmlns:a16="http://schemas.microsoft.com/office/drawing/2014/main" id="{769701EA-4276-93CC-4884-AEC902EF9AF1}"/>
                  </a:ext>
                </a:extLst>
              </p:cNvPr>
              <p:cNvSpPr txBox="1">
                <a:spLocks noRot="1" noChangeAspect="1" noMove="1" noResize="1" noEditPoints="1" noAdjustHandles="1" noChangeArrowheads="1" noChangeShapeType="1" noTextEdit="1"/>
              </p:cNvSpPr>
              <p:nvPr/>
            </p:nvSpPr>
            <p:spPr>
              <a:xfrm>
                <a:off x="646086" y="1886493"/>
                <a:ext cx="4443480" cy="342979"/>
              </a:xfrm>
              <a:prstGeom prst="rect">
                <a:avLst/>
              </a:prstGeom>
              <a:blipFill>
                <a:blip r:embed="rId4"/>
                <a:stretch>
                  <a:fillRect l="-823" t="-5263" b="-192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0D47EB1-EC17-61C2-69E9-848F3A662DA6}"/>
                  </a:ext>
                </a:extLst>
              </p:cNvPr>
              <p:cNvSpPr txBox="1"/>
              <p:nvPr/>
            </p:nvSpPr>
            <p:spPr>
              <a:xfrm>
                <a:off x="635725" y="4141790"/>
                <a:ext cx="4041417" cy="347852"/>
              </a:xfrm>
              <a:prstGeom prst="rect">
                <a:avLst/>
              </a:prstGeom>
              <a:noFill/>
            </p:spPr>
            <p:txBody>
              <a:bodyPr wrap="square" rtlCol="0">
                <a:spAutoFit/>
              </a:bodyPr>
              <a:lstStyle/>
              <a:p>
                <a:pPr algn="just"/>
                <a:r>
                  <a:rPr lang="en-US" sz="1600" dirty="0"/>
                  <a:t>The </a:t>
                </a:r>
                <a:r>
                  <a:rPr lang="en-US" sz="1600" dirty="0">
                    <a:solidFill>
                      <a:schemeClr val="accent2"/>
                    </a:solidFill>
                  </a:rPr>
                  <a:t>boundary conditions based on </a:t>
                </a:r>
                <a14:m>
                  <m:oMath xmlns:m="http://schemas.openxmlformats.org/officeDocument/2006/math">
                    <m:sSup>
                      <m:sSupPr>
                        <m:ctrlPr>
                          <a:rPr lang="en-US" sz="1600" i="1" smtClean="0">
                            <a:solidFill>
                              <a:schemeClr val="accent2"/>
                            </a:solidFill>
                            <a:latin typeface="Cambria Math" panose="02040503050406030204" pitchFamily="18" charset="0"/>
                          </a:rPr>
                        </m:ctrlPr>
                      </m:sSupPr>
                      <m:e>
                        <m:r>
                          <a:rPr lang="en-US" sz="1600" b="0" i="1" smtClean="0">
                            <a:solidFill>
                              <a:schemeClr val="accent2"/>
                            </a:solidFill>
                            <a:latin typeface="Cambria Math" panose="02040503050406030204" pitchFamily="18" charset="0"/>
                          </a:rPr>
                          <m:t>𝑝</m:t>
                        </m:r>
                      </m:e>
                      <m:sup>
                        <m:r>
                          <a:rPr lang="en-US" sz="1600" b="0" i="1" smtClean="0">
                            <a:solidFill>
                              <a:schemeClr val="accent2"/>
                            </a:solidFill>
                            <a:latin typeface="Cambria Math" panose="02040503050406030204" pitchFamily="18" charset="0"/>
                          </a:rPr>
                          <m:t>𝑙</m:t>
                        </m:r>
                      </m:sup>
                    </m:sSup>
                  </m:oMath>
                </a14:m>
                <a:r>
                  <a:rPr lang="en-US" sz="1600" dirty="0"/>
                  <a:t> are</a:t>
                </a:r>
              </a:p>
            </p:txBody>
          </p:sp>
        </mc:Choice>
        <mc:Fallback xmlns="">
          <p:sp>
            <p:nvSpPr>
              <p:cNvPr id="5" name="TextBox 4">
                <a:extLst>
                  <a:ext uri="{FF2B5EF4-FFF2-40B4-BE49-F238E27FC236}">
                    <a16:creationId xmlns:a16="http://schemas.microsoft.com/office/drawing/2014/main" id="{40D47EB1-EC17-61C2-69E9-848F3A662DA6}"/>
                  </a:ext>
                </a:extLst>
              </p:cNvPr>
              <p:cNvSpPr txBox="1">
                <a:spLocks noRot="1" noChangeAspect="1" noMove="1" noResize="1" noEditPoints="1" noAdjustHandles="1" noChangeArrowheads="1" noChangeShapeType="1" noTextEdit="1"/>
              </p:cNvSpPr>
              <p:nvPr/>
            </p:nvSpPr>
            <p:spPr>
              <a:xfrm>
                <a:off x="635725" y="4141790"/>
                <a:ext cx="4041417" cy="347852"/>
              </a:xfrm>
              <a:prstGeom prst="rect">
                <a:avLst/>
              </a:prstGeom>
              <a:blipFill>
                <a:blip r:embed="rId5"/>
                <a:stretch>
                  <a:fillRect l="-754" t="-3509" b="-21053"/>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CBAA4EC2-7D33-F6B8-7FF3-5623C9368F97}"/>
              </a:ext>
            </a:extLst>
          </p:cNvPr>
          <p:cNvGrpSpPr/>
          <p:nvPr/>
        </p:nvGrpSpPr>
        <p:grpSpPr>
          <a:xfrm>
            <a:off x="674646" y="2266026"/>
            <a:ext cx="1470198" cy="417539"/>
            <a:chOff x="3375455" y="1923760"/>
            <a:chExt cx="1470198" cy="417539"/>
          </a:xfrm>
        </p:grpSpPr>
        <p:pic>
          <p:nvPicPr>
            <p:cNvPr id="11" name="Picture 10">
              <a:extLst>
                <a:ext uri="{FF2B5EF4-FFF2-40B4-BE49-F238E27FC236}">
                  <a16:creationId xmlns:a16="http://schemas.microsoft.com/office/drawing/2014/main" id="{16A1B509-DF35-892B-B08F-05D9DFAB9434}"/>
                </a:ext>
              </a:extLst>
            </p:cNvPr>
            <p:cNvPicPr>
              <a:picLocks noChangeAspect="1"/>
            </p:cNvPicPr>
            <p:nvPr/>
          </p:nvPicPr>
          <p:blipFill rotWithShape="1">
            <a:blip r:embed="rId6"/>
            <a:srcRect r="60674"/>
            <a:stretch/>
          </p:blipFill>
          <p:spPr>
            <a:xfrm>
              <a:off x="3375455" y="1923760"/>
              <a:ext cx="584149" cy="417539"/>
            </a:xfrm>
            <a:prstGeom prst="rect">
              <a:avLst/>
            </a:prstGeom>
          </p:spPr>
        </p:pic>
        <p:sp>
          <p:nvSpPr>
            <p:cNvPr id="13" name="TextBox 12">
              <a:extLst>
                <a:ext uri="{FF2B5EF4-FFF2-40B4-BE49-F238E27FC236}">
                  <a16:creationId xmlns:a16="http://schemas.microsoft.com/office/drawing/2014/main" id="{F2AF7C2A-0974-D8D1-2035-033CEFF45C52}"/>
                </a:ext>
              </a:extLst>
            </p:cNvPr>
            <p:cNvSpPr txBox="1"/>
            <p:nvPr/>
          </p:nvSpPr>
          <p:spPr>
            <a:xfrm>
              <a:off x="4067892" y="1961039"/>
              <a:ext cx="489855" cy="342979"/>
            </a:xfrm>
            <a:prstGeom prst="rect">
              <a:avLst/>
            </a:prstGeom>
            <a:noFill/>
          </p:spPr>
          <p:txBody>
            <a:bodyPr wrap="square" rtlCol="0">
              <a:spAutoFit/>
            </a:bodyPr>
            <a:lstStyle/>
            <a:p>
              <a:pPr algn="just"/>
              <a:r>
                <a:rPr lang="en-US" sz="1600" dirty="0"/>
                <a:t>on</a:t>
              </a:r>
            </a:p>
          </p:txBody>
        </p:sp>
        <p:pic>
          <p:nvPicPr>
            <p:cNvPr id="16" name="Picture 15">
              <a:extLst>
                <a:ext uri="{FF2B5EF4-FFF2-40B4-BE49-F238E27FC236}">
                  <a16:creationId xmlns:a16="http://schemas.microsoft.com/office/drawing/2014/main" id="{46083AB9-3C43-7710-4BB1-DE4C753D15D1}"/>
                </a:ext>
              </a:extLst>
            </p:cNvPr>
            <p:cNvPicPr>
              <a:picLocks noChangeAspect="1"/>
            </p:cNvPicPr>
            <p:nvPr/>
          </p:nvPicPr>
          <p:blipFill rotWithShape="1">
            <a:blip r:embed="rId6"/>
            <a:srcRect l="76600" r="1374" b="6040"/>
            <a:stretch/>
          </p:blipFill>
          <p:spPr>
            <a:xfrm>
              <a:off x="4557747" y="1959325"/>
              <a:ext cx="287906" cy="345237"/>
            </a:xfrm>
            <a:prstGeom prst="rect">
              <a:avLst/>
            </a:prstGeom>
          </p:spPr>
        </p:pic>
      </p:grpSp>
      <p:grpSp>
        <p:nvGrpSpPr>
          <p:cNvPr id="35" name="Group 34">
            <a:extLst>
              <a:ext uri="{FF2B5EF4-FFF2-40B4-BE49-F238E27FC236}">
                <a16:creationId xmlns:a16="http://schemas.microsoft.com/office/drawing/2014/main" id="{49B43B27-30FD-833E-6A9E-2121E4CB6E1B}"/>
              </a:ext>
            </a:extLst>
          </p:cNvPr>
          <p:cNvGrpSpPr/>
          <p:nvPr/>
        </p:nvGrpSpPr>
        <p:grpSpPr>
          <a:xfrm>
            <a:off x="674646" y="2679955"/>
            <a:ext cx="1872353" cy="365198"/>
            <a:chOff x="3399609" y="2287467"/>
            <a:chExt cx="1872353" cy="365198"/>
          </a:xfrm>
        </p:grpSpPr>
        <p:pic>
          <p:nvPicPr>
            <p:cNvPr id="31" name="Picture 30">
              <a:extLst>
                <a:ext uri="{FF2B5EF4-FFF2-40B4-BE49-F238E27FC236}">
                  <a16:creationId xmlns:a16="http://schemas.microsoft.com/office/drawing/2014/main" id="{729C0606-6ABC-6AFF-D8A8-B916E0E28EB6}"/>
                </a:ext>
              </a:extLst>
            </p:cNvPr>
            <p:cNvPicPr>
              <a:picLocks noChangeAspect="1"/>
            </p:cNvPicPr>
            <p:nvPr/>
          </p:nvPicPr>
          <p:blipFill>
            <a:blip r:embed="rId7"/>
            <a:stretch>
              <a:fillRect/>
            </a:stretch>
          </p:blipFill>
          <p:spPr>
            <a:xfrm>
              <a:off x="3399609" y="2287467"/>
              <a:ext cx="953636" cy="316426"/>
            </a:xfrm>
            <a:prstGeom prst="rect">
              <a:avLst/>
            </a:prstGeom>
          </p:spPr>
        </p:pic>
        <p:sp>
          <p:nvSpPr>
            <p:cNvPr id="32" name="TextBox 31">
              <a:extLst>
                <a:ext uri="{FF2B5EF4-FFF2-40B4-BE49-F238E27FC236}">
                  <a16:creationId xmlns:a16="http://schemas.microsoft.com/office/drawing/2014/main" id="{9A940F5A-F488-E5CD-B0AC-F2B220D3C89F}"/>
                </a:ext>
              </a:extLst>
            </p:cNvPr>
            <p:cNvSpPr txBox="1"/>
            <p:nvPr/>
          </p:nvSpPr>
          <p:spPr>
            <a:xfrm>
              <a:off x="4429255" y="2309686"/>
              <a:ext cx="489855" cy="342979"/>
            </a:xfrm>
            <a:prstGeom prst="rect">
              <a:avLst/>
            </a:prstGeom>
            <a:noFill/>
          </p:spPr>
          <p:txBody>
            <a:bodyPr wrap="square" rtlCol="0">
              <a:spAutoFit/>
            </a:bodyPr>
            <a:lstStyle/>
            <a:p>
              <a:pPr algn="just"/>
              <a:r>
                <a:rPr lang="en-US" sz="1600" dirty="0"/>
                <a:t>on</a:t>
              </a:r>
            </a:p>
          </p:txBody>
        </p:sp>
        <p:pic>
          <p:nvPicPr>
            <p:cNvPr id="34" name="Picture 33">
              <a:extLst>
                <a:ext uri="{FF2B5EF4-FFF2-40B4-BE49-F238E27FC236}">
                  <a16:creationId xmlns:a16="http://schemas.microsoft.com/office/drawing/2014/main" id="{91FF069F-01AE-57CE-6EAF-073778019C0D}"/>
                </a:ext>
              </a:extLst>
            </p:cNvPr>
            <p:cNvPicPr>
              <a:picLocks noChangeAspect="1"/>
            </p:cNvPicPr>
            <p:nvPr/>
          </p:nvPicPr>
          <p:blipFill>
            <a:blip r:embed="rId8"/>
            <a:stretch>
              <a:fillRect/>
            </a:stretch>
          </p:blipFill>
          <p:spPr>
            <a:xfrm>
              <a:off x="4919110" y="2311752"/>
              <a:ext cx="352852" cy="267856"/>
            </a:xfrm>
            <a:prstGeom prst="rect">
              <a:avLst/>
            </a:prstGeom>
          </p:spPr>
        </p:pic>
      </p:grpSp>
      <p:grpSp>
        <p:nvGrpSpPr>
          <p:cNvPr id="38" name="Group 37">
            <a:extLst>
              <a:ext uri="{FF2B5EF4-FFF2-40B4-BE49-F238E27FC236}">
                <a16:creationId xmlns:a16="http://schemas.microsoft.com/office/drawing/2014/main" id="{FA57A649-93F4-563F-3651-312611A41C74}"/>
              </a:ext>
            </a:extLst>
          </p:cNvPr>
          <p:cNvGrpSpPr/>
          <p:nvPr/>
        </p:nvGrpSpPr>
        <p:grpSpPr>
          <a:xfrm>
            <a:off x="632154" y="3170046"/>
            <a:ext cx="2484980" cy="338554"/>
            <a:chOff x="663239" y="2670849"/>
            <a:chExt cx="2484980" cy="338554"/>
          </a:xfrm>
        </p:grpSpPr>
        <p:sp>
          <p:nvSpPr>
            <p:cNvPr id="29" name="TextBox 28">
              <a:extLst>
                <a:ext uri="{FF2B5EF4-FFF2-40B4-BE49-F238E27FC236}">
                  <a16:creationId xmlns:a16="http://schemas.microsoft.com/office/drawing/2014/main" id="{38562483-2455-C738-1BB6-E1535C773632}"/>
                </a:ext>
              </a:extLst>
            </p:cNvPr>
            <p:cNvSpPr txBox="1"/>
            <p:nvPr/>
          </p:nvSpPr>
          <p:spPr>
            <a:xfrm>
              <a:off x="663239" y="2670849"/>
              <a:ext cx="2484980" cy="338554"/>
            </a:xfrm>
            <a:prstGeom prst="rect">
              <a:avLst/>
            </a:prstGeom>
            <a:noFill/>
          </p:spPr>
          <p:txBody>
            <a:bodyPr wrap="square" rtlCol="0">
              <a:spAutoFit/>
            </a:bodyPr>
            <a:lstStyle/>
            <a:p>
              <a:pPr algn="just"/>
              <a:r>
                <a:rPr lang="en-US" sz="1600" dirty="0"/>
                <a:t>where,</a:t>
              </a:r>
            </a:p>
          </p:txBody>
        </p:sp>
        <p:pic>
          <p:nvPicPr>
            <p:cNvPr id="37" name="Picture 36">
              <a:extLst>
                <a:ext uri="{FF2B5EF4-FFF2-40B4-BE49-F238E27FC236}">
                  <a16:creationId xmlns:a16="http://schemas.microsoft.com/office/drawing/2014/main" id="{555FA646-4490-7FD5-CA68-3390D9FBE90A}"/>
                </a:ext>
              </a:extLst>
            </p:cNvPr>
            <p:cNvPicPr>
              <a:picLocks noChangeAspect="1"/>
            </p:cNvPicPr>
            <p:nvPr/>
          </p:nvPicPr>
          <p:blipFill>
            <a:blip r:embed="rId9"/>
            <a:stretch>
              <a:fillRect/>
            </a:stretch>
          </p:blipFill>
          <p:spPr>
            <a:xfrm>
              <a:off x="1488635" y="2704236"/>
              <a:ext cx="1297359" cy="271779"/>
            </a:xfrm>
            <a:prstGeom prst="rect">
              <a:avLst/>
            </a:prstGeom>
          </p:spPr>
        </p:pic>
      </p:grpSp>
      <p:grpSp>
        <p:nvGrpSpPr>
          <p:cNvPr id="44" name="Group 43">
            <a:extLst>
              <a:ext uri="{FF2B5EF4-FFF2-40B4-BE49-F238E27FC236}">
                <a16:creationId xmlns:a16="http://schemas.microsoft.com/office/drawing/2014/main" id="{B6CB3189-5A81-B80C-F1BC-246705075122}"/>
              </a:ext>
            </a:extLst>
          </p:cNvPr>
          <p:cNvGrpSpPr/>
          <p:nvPr/>
        </p:nvGrpSpPr>
        <p:grpSpPr>
          <a:xfrm>
            <a:off x="664285" y="4537633"/>
            <a:ext cx="1963221" cy="346781"/>
            <a:chOff x="3403180" y="3470138"/>
            <a:chExt cx="1963221" cy="346781"/>
          </a:xfrm>
        </p:grpSpPr>
        <p:pic>
          <p:nvPicPr>
            <p:cNvPr id="40" name="Picture 39">
              <a:extLst>
                <a:ext uri="{FF2B5EF4-FFF2-40B4-BE49-F238E27FC236}">
                  <a16:creationId xmlns:a16="http://schemas.microsoft.com/office/drawing/2014/main" id="{90C46CB8-F632-DFD1-7FBF-AB758A60F3F3}"/>
                </a:ext>
              </a:extLst>
            </p:cNvPr>
            <p:cNvPicPr>
              <a:picLocks noChangeAspect="1"/>
            </p:cNvPicPr>
            <p:nvPr/>
          </p:nvPicPr>
          <p:blipFill>
            <a:blip r:embed="rId10"/>
            <a:stretch>
              <a:fillRect/>
            </a:stretch>
          </p:blipFill>
          <p:spPr>
            <a:xfrm>
              <a:off x="3403180" y="3470138"/>
              <a:ext cx="946494" cy="291932"/>
            </a:xfrm>
            <a:prstGeom prst="rect">
              <a:avLst/>
            </a:prstGeom>
          </p:spPr>
        </p:pic>
        <p:sp>
          <p:nvSpPr>
            <p:cNvPr id="41" name="TextBox 40">
              <a:extLst>
                <a:ext uri="{FF2B5EF4-FFF2-40B4-BE49-F238E27FC236}">
                  <a16:creationId xmlns:a16="http://schemas.microsoft.com/office/drawing/2014/main" id="{E61A1A2B-7AB0-EB37-A517-86C5A1A995AA}"/>
                </a:ext>
              </a:extLst>
            </p:cNvPr>
            <p:cNvSpPr txBox="1"/>
            <p:nvPr/>
          </p:nvSpPr>
          <p:spPr>
            <a:xfrm>
              <a:off x="4456770" y="3473940"/>
              <a:ext cx="489855" cy="342979"/>
            </a:xfrm>
            <a:prstGeom prst="rect">
              <a:avLst/>
            </a:prstGeom>
            <a:noFill/>
          </p:spPr>
          <p:txBody>
            <a:bodyPr wrap="square" rtlCol="0">
              <a:spAutoFit/>
            </a:bodyPr>
            <a:lstStyle/>
            <a:p>
              <a:pPr algn="just"/>
              <a:r>
                <a:rPr lang="en-US" sz="1600" dirty="0"/>
                <a:t>on</a:t>
              </a:r>
            </a:p>
          </p:txBody>
        </p:sp>
        <p:pic>
          <p:nvPicPr>
            <p:cNvPr id="43" name="Picture 42">
              <a:extLst>
                <a:ext uri="{FF2B5EF4-FFF2-40B4-BE49-F238E27FC236}">
                  <a16:creationId xmlns:a16="http://schemas.microsoft.com/office/drawing/2014/main" id="{689E4681-9E4B-54E5-3E94-16DE34A5ABFA}"/>
                </a:ext>
              </a:extLst>
            </p:cNvPr>
            <p:cNvPicPr>
              <a:picLocks noChangeAspect="1"/>
            </p:cNvPicPr>
            <p:nvPr/>
          </p:nvPicPr>
          <p:blipFill>
            <a:blip r:embed="rId11"/>
            <a:stretch>
              <a:fillRect/>
            </a:stretch>
          </p:blipFill>
          <p:spPr>
            <a:xfrm>
              <a:off x="5053721" y="3499015"/>
              <a:ext cx="312680" cy="292827"/>
            </a:xfrm>
            <a:prstGeom prst="rect">
              <a:avLst/>
            </a:prstGeom>
          </p:spPr>
        </p:pic>
      </p:grpSp>
      <p:grpSp>
        <p:nvGrpSpPr>
          <p:cNvPr id="50" name="Group 49">
            <a:extLst>
              <a:ext uri="{FF2B5EF4-FFF2-40B4-BE49-F238E27FC236}">
                <a16:creationId xmlns:a16="http://schemas.microsoft.com/office/drawing/2014/main" id="{74E7A39C-D95E-DCA7-D3D0-F9AAC1173784}"/>
              </a:ext>
            </a:extLst>
          </p:cNvPr>
          <p:cNvGrpSpPr/>
          <p:nvPr/>
        </p:nvGrpSpPr>
        <p:grpSpPr>
          <a:xfrm>
            <a:off x="633459" y="4882005"/>
            <a:ext cx="1708692" cy="358023"/>
            <a:chOff x="1723536" y="4063033"/>
            <a:chExt cx="1708692" cy="358023"/>
          </a:xfrm>
        </p:grpSpPr>
        <p:pic>
          <p:nvPicPr>
            <p:cNvPr id="46" name="Picture 45">
              <a:extLst>
                <a:ext uri="{FF2B5EF4-FFF2-40B4-BE49-F238E27FC236}">
                  <a16:creationId xmlns:a16="http://schemas.microsoft.com/office/drawing/2014/main" id="{5F875C6A-85C3-E6F6-ED0D-5380A1F08050}"/>
                </a:ext>
              </a:extLst>
            </p:cNvPr>
            <p:cNvPicPr>
              <a:picLocks noChangeAspect="1"/>
            </p:cNvPicPr>
            <p:nvPr/>
          </p:nvPicPr>
          <p:blipFill>
            <a:blip r:embed="rId12"/>
            <a:stretch>
              <a:fillRect/>
            </a:stretch>
          </p:blipFill>
          <p:spPr>
            <a:xfrm>
              <a:off x="1723536" y="4063033"/>
              <a:ext cx="889156" cy="311884"/>
            </a:xfrm>
            <a:prstGeom prst="rect">
              <a:avLst/>
            </a:prstGeom>
          </p:spPr>
        </p:pic>
        <p:sp>
          <p:nvSpPr>
            <p:cNvPr id="47" name="TextBox 46">
              <a:extLst>
                <a:ext uri="{FF2B5EF4-FFF2-40B4-BE49-F238E27FC236}">
                  <a16:creationId xmlns:a16="http://schemas.microsoft.com/office/drawing/2014/main" id="{1970BA4E-C5F8-BECE-A135-2AC1A39E097D}"/>
                </a:ext>
              </a:extLst>
            </p:cNvPr>
            <p:cNvSpPr txBox="1"/>
            <p:nvPr/>
          </p:nvSpPr>
          <p:spPr>
            <a:xfrm>
              <a:off x="2612692" y="4078077"/>
              <a:ext cx="489855" cy="342979"/>
            </a:xfrm>
            <a:prstGeom prst="rect">
              <a:avLst/>
            </a:prstGeom>
            <a:noFill/>
          </p:spPr>
          <p:txBody>
            <a:bodyPr wrap="square" rtlCol="0">
              <a:spAutoFit/>
            </a:bodyPr>
            <a:lstStyle/>
            <a:p>
              <a:pPr algn="just"/>
              <a:r>
                <a:rPr lang="en-US" sz="1600" dirty="0"/>
                <a:t>on</a:t>
              </a:r>
            </a:p>
          </p:txBody>
        </p:sp>
        <p:pic>
          <p:nvPicPr>
            <p:cNvPr id="49" name="Picture 48">
              <a:extLst>
                <a:ext uri="{FF2B5EF4-FFF2-40B4-BE49-F238E27FC236}">
                  <a16:creationId xmlns:a16="http://schemas.microsoft.com/office/drawing/2014/main" id="{D8417B42-57B7-D46E-0C7E-FD6D3CDA748F}"/>
                </a:ext>
              </a:extLst>
            </p:cNvPr>
            <p:cNvPicPr>
              <a:picLocks noChangeAspect="1"/>
            </p:cNvPicPr>
            <p:nvPr/>
          </p:nvPicPr>
          <p:blipFill>
            <a:blip r:embed="rId13"/>
            <a:stretch>
              <a:fillRect/>
            </a:stretch>
          </p:blipFill>
          <p:spPr>
            <a:xfrm>
              <a:off x="3102547" y="4078077"/>
              <a:ext cx="329681" cy="309076"/>
            </a:xfrm>
            <a:prstGeom prst="rect">
              <a:avLst/>
            </a:prstGeom>
          </p:spPr>
        </p:pic>
      </p:grpSp>
      <p:sp>
        <p:nvSpPr>
          <p:cNvPr id="51" name="TextBox 50">
            <a:extLst>
              <a:ext uri="{FF2B5EF4-FFF2-40B4-BE49-F238E27FC236}">
                <a16:creationId xmlns:a16="http://schemas.microsoft.com/office/drawing/2014/main" id="{E2187500-B26E-7AA1-0BBC-43C3D8FE4840}"/>
              </a:ext>
            </a:extLst>
          </p:cNvPr>
          <p:cNvSpPr txBox="1"/>
          <p:nvPr/>
        </p:nvSpPr>
        <p:spPr>
          <a:xfrm>
            <a:off x="635725" y="5953666"/>
            <a:ext cx="2373273" cy="338554"/>
          </a:xfrm>
          <a:prstGeom prst="rect">
            <a:avLst/>
          </a:prstGeom>
          <a:noFill/>
        </p:spPr>
        <p:txBody>
          <a:bodyPr wrap="square" rtlCol="0">
            <a:spAutoFit/>
          </a:bodyPr>
          <a:lstStyle/>
          <a:p>
            <a:pPr algn="just"/>
            <a:r>
              <a:rPr lang="en-US" sz="1600" dirty="0"/>
              <a:t>where,</a:t>
            </a:r>
          </a:p>
        </p:txBody>
      </p:sp>
      <p:pic>
        <p:nvPicPr>
          <p:cNvPr id="55" name="Picture 54">
            <a:extLst>
              <a:ext uri="{FF2B5EF4-FFF2-40B4-BE49-F238E27FC236}">
                <a16:creationId xmlns:a16="http://schemas.microsoft.com/office/drawing/2014/main" id="{0EF373AC-B483-39C0-BB63-D0C0513E6868}"/>
              </a:ext>
            </a:extLst>
          </p:cNvPr>
          <p:cNvPicPr>
            <a:picLocks noChangeAspect="1"/>
          </p:cNvPicPr>
          <p:nvPr/>
        </p:nvPicPr>
        <p:blipFill rotWithShape="1">
          <a:blip r:embed="rId14"/>
          <a:srcRect t="1" r="73747" b="-3747"/>
          <a:stretch/>
        </p:blipFill>
        <p:spPr>
          <a:xfrm>
            <a:off x="1463378" y="5986859"/>
            <a:ext cx="1407957" cy="313595"/>
          </a:xfrm>
          <a:prstGeom prst="rect">
            <a:avLst/>
          </a:prstGeom>
        </p:spPr>
      </p:pic>
      <p:sp>
        <p:nvSpPr>
          <p:cNvPr id="62" name="Oval 61">
            <a:extLst>
              <a:ext uri="{FF2B5EF4-FFF2-40B4-BE49-F238E27FC236}">
                <a16:creationId xmlns:a16="http://schemas.microsoft.com/office/drawing/2014/main" id="{A748041B-B4A6-C07A-90D3-1368A036894D}"/>
              </a:ext>
            </a:extLst>
          </p:cNvPr>
          <p:cNvSpPr/>
          <p:nvPr/>
        </p:nvSpPr>
        <p:spPr>
          <a:xfrm>
            <a:off x="2742987" y="2282864"/>
            <a:ext cx="1445808" cy="1438160"/>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1">
            <a:extLst>
              <a:ext uri="{FF2B5EF4-FFF2-40B4-BE49-F238E27FC236}">
                <a16:creationId xmlns:a16="http://schemas.microsoft.com/office/drawing/2014/main" id="{C1D7B40C-2130-2D7B-6BA9-20C1B4B1CE72}"/>
              </a:ext>
            </a:extLst>
          </p:cNvPr>
          <p:cNvSpPr/>
          <p:nvPr/>
        </p:nvSpPr>
        <p:spPr>
          <a:xfrm>
            <a:off x="2962239" y="4482850"/>
            <a:ext cx="1364814" cy="1393505"/>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391F180B-13C1-792F-149C-EF33ED7526EE}"/>
              </a:ext>
            </a:extLst>
          </p:cNvPr>
          <p:cNvGrpSpPr/>
          <p:nvPr/>
        </p:nvGrpSpPr>
        <p:grpSpPr>
          <a:xfrm>
            <a:off x="2881696" y="2282864"/>
            <a:ext cx="181747" cy="206412"/>
            <a:chOff x="6644640" y="1513751"/>
            <a:chExt cx="181747" cy="206412"/>
          </a:xfrm>
        </p:grpSpPr>
        <p:cxnSp>
          <p:nvCxnSpPr>
            <p:cNvPr id="65" name="Straight Connector 64">
              <a:extLst>
                <a:ext uri="{FF2B5EF4-FFF2-40B4-BE49-F238E27FC236}">
                  <a16:creationId xmlns:a16="http://schemas.microsoft.com/office/drawing/2014/main" id="{E21786EC-631E-674A-419D-050F40358E77}"/>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501218C0-73CF-19F1-6617-A712F1D4EBAF}"/>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72" name="Group 71">
            <a:extLst>
              <a:ext uri="{FF2B5EF4-FFF2-40B4-BE49-F238E27FC236}">
                <a16:creationId xmlns:a16="http://schemas.microsoft.com/office/drawing/2014/main" id="{195487FC-6935-762C-F525-D8CD734DE79D}"/>
              </a:ext>
            </a:extLst>
          </p:cNvPr>
          <p:cNvGrpSpPr/>
          <p:nvPr/>
        </p:nvGrpSpPr>
        <p:grpSpPr>
          <a:xfrm>
            <a:off x="3046129" y="4480417"/>
            <a:ext cx="181747" cy="206412"/>
            <a:chOff x="6644640" y="1513751"/>
            <a:chExt cx="181747" cy="206412"/>
          </a:xfrm>
        </p:grpSpPr>
        <p:cxnSp>
          <p:nvCxnSpPr>
            <p:cNvPr id="73" name="Straight Connector 72">
              <a:extLst>
                <a:ext uri="{FF2B5EF4-FFF2-40B4-BE49-F238E27FC236}">
                  <a16:creationId xmlns:a16="http://schemas.microsoft.com/office/drawing/2014/main" id="{B1223A40-5636-939E-A114-605030D77BBD}"/>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D7BF8EB7-077A-49FA-7B52-2AD4B8ECFAE5}"/>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75" name="Group 74">
            <a:extLst>
              <a:ext uri="{FF2B5EF4-FFF2-40B4-BE49-F238E27FC236}">
                <a16:creationId xmlns:a16="http://schemas.microsoft.com/office/drawing/2014/main" id="{2642EE1F-1C9B-ACBB-588D-FBC2C0310E76}"/>
              </a:ext>
            </a:extLst>
          </p:cNvPr>
          <p:cNvGrpSpPr/>
          <p:nvPr/>
        </p:nvGrpSpPr>
        <p:grpSpPr>
          <a:xfrm flipH="1">
            <a:off x="3723593" y="3644186"/>
            <a:ext cx="181747" cy="206412"/>
            <a:chOff x="6644640" y="1513751"/>
            <a:chExt cx="181747" cy="206412"/>
          </a:xfrm>
        </p:grpSpPr>
        <p:cxnSp>
          <p:nvCxnSpPr>
            <p:cNvPr id="76" name="Straight Connector 75">
              <a:extLst>
                <a:ext uri="{FF2B5EF4-FFF2-40B4-BE49-F238E27FC236}">
                  <a16:creationId xmlns:a16="http://schemas.microsoft.com/office/drawing/2014/main" id="{AC39CF84-437A-0382-ABC8-849E0B87CB42}"/>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D08D43B-76AC-DDC4-A8DE-1E34E03C756A}"/>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78" name="Group 77">
            <a:extLst>
              <a:ext uri="{FF2B5EF4-FFF2-40B4-BE49-F238E27FC236}">
                <a16:creationId xmlns:a16="http://schemas.microsoft.com/office/drawing/2014/main" id="{BA33707F-3B59-1C30-4CF1-A99E5E4D7542}"/>
              </a:ext>
            </a:extLst>
          </p:cNvPr>
          <p:cNvGrpSpPr/>
          <p:nvPr/>
        </p:nvGrpSpPr>
        <p:grpSpPr>
          <a:xfrm flipH="1">
            <a:off x="3810622" y="5801812"/>
            <a:ext cx="181747" cy="206412"/>
            <a:chOff x="6644640" y="1513751"/>
            <a:chExt cx="181747" cy="206412"/>
          </a:xfrm>
        </p:grpSpPr>
        <p:cxnSp>
          <p:nvCxnSpPr>
            <p:cNvPr id="79" name="Straight Connector 78">
              <a:extLst>
                <a:ext uri="{FF2B5EF4-FFF2-40B4-BE49-F238E27FC236}">
                  <a16:creationId xmlns:a16="http://schemas.microsoft.com/office/drawing/2014/main" id="{7E079D10-626F-7F76-FC2A-64DCD385ABF1}"/>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ECED470-3287-EF0E-6A57-B2B403F8F3C3}"/>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574EC84-0D45-9AB0-8864-E52D73FABD17}"/>
                  </a:ext>
                </a:extLst>
              </p:cNvPr>
              <p:cNvSpPr txBox="1"/>
              <p:nvPr/>
            </p:nvSpPr>
            <p:spPr>
              <a:xfrm>
                <a:off x="3905340" y="2339731"/>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𝑡</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7574EC84-0D45-9AB0-8864-E52D73FABD17}"/>
                  </a:ext>
                </a:extLst>
              </p:cNvPr>
              <p:cNvSpPr txBox="1">
                <a:spLocks noRot="1" noChangeAspect="1" noMove="1" noResize="1" noEditPoints="1" noAdjustHandles="1" noChangeArrowheads="1" noChangeShapeType="1" noTextEdit="1"/>
              </p:cNvSpPr>
              <p:nvPr/>
            </p:nvSpPr>
            <p:spPr>
              <a:xfrm>
                <a:off x="3905340" y="2339731"/>
                <a:ext cx="352072"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A8FCC967-5CAA-1996-3A9E-5C59596EF29A}"/>
                  </a:ext>
                </a:extLst>
              </p:cNvPr>
              <p:cNvSpPr txBox="1"/>
              <p:nvPr/>
            </p:nvSpPr>
            <p:spPr>
              <a:xfrm>
                <a:off x="2863878" y="291973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𝑢</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A8FCC967-5CAA-1996-3A9E-5C59596EF29A}"/>
                  </a:ext>
                </a:extLst>
              </p:cNvPr>
              <p:cNvSpPr txBox="1">
                <a:spLocks noRot="1" noChangeAspect="1" noMove="1" noResize="1" noEditPoints="1" noAdjustHandles="1" noChangeArrowheads="1" noChangeShapeType="1" noTextEdit="1"/>
              </p:cNvSpPr>
              <p:nvPr/>
            </p:nvSpPr>
            <p:spPr>
              <a:xfrm>
                <a:off x="2863878" y="2919735"/>
                <a:ext cx="352072" cy="338554"/>
              </a:xfrm>
              <a:prstGeom prst="rect">
                <a:avLst/>
              </a:prstGeom>
              <a:blipFill>
                <a:blip r:embed="rId16"/>
                <a:stretch>
                  <a:fillRect/>
                </a:stretch>
              </a:blipFill>
            </p:spPr>
            <p:txBody>
              <a:bodyPr/>
              <a:lstStyle/>
              <a:p>
                <a:r>
                  <a:rPr lang="en-US">
                    <a:noFill/>
                  </a:rPr>
                  <a:t> </a:t>
                </a:r>
              </a:p>
            </p:txBody>
          </p:sp>
        </mc:Fallback>
      </mc:AlternateContent>
      <p:sp>
        <p:nvSpPr>
          <p:cNvPr id="83" name="TextBox 82">
            <a:extLst>
              <a:ext uri="{FF2B5EF4-FFF2-40B4-BE49-F238E27FC236}">
                <a16:creationId xmlns:a16="http://schemas.microsoft.com/office/drawing/2014/main" id="{4A55810D-FFA8-9E0B-E23C-0DF67DFA30AA}"/>
              </a:ext>
            </a:extLst>
          </p:cNvPr>
          <p:cNvSpPr txBox="1"/>
          <p:nvPr/>
        </p:nvSpPr>
        <p:spPr>
          <a:xfrm>
            <a:off x="3019359" y="2364535"/>
            <a:ext cx="1053432" cy="584775"/>
          </a:xfrm>
          <a:prstGeom prst="rect">
            <a:avLst/>
          </a:prstGeom>
          <a:noFill/>
        </p:spPr>
        <p:txBody>
          <a:bodyPr wrap="square" rtlCol="0">
            <a:spAutoFit/>
          </a:bodyPr>
          <a:lstStyle/>
          <a:p>
            <a:r>
              <a:rPr lang="en-US" sz="1600" dirty="0">
                <a:solidFill>
                  <a:schemeClr val="tx1">
                    <a:lumMod val="50000"/>
                  </a:schemeClr>
                </a:solidFill>
                <a:latin typeface="Arial" panose="020B0604020202020204" pitchFamily="34" charset="0"/>
                <a:cs typeface="Arial" panose="020B0604020202020204" pitchFamily="34" charset="0"/>
              </a:rPr>
              <a:t>Solid Skeleton</a:t>
            </a:r>
          </a:p>
        </p:txBody>
      </p:sp>
      <p:sp>
        <p:nvSpPr>
          <p:cNvPr id="84" name="TextBox 83">
            <a:extLst>
              <a:ext uri="{FF2B5EF4-FFF2-40B4-BE49-F238E27FC236}">
                <a16:creationId xmlns:a16="http://schemas.microsoft.com/office/drawing/2014/main" id="{9C458F82-DCB1-8B70-6ADC-B875F316F981}"/>
              </a:ext>
            </a:extLst>
          </p:cNvPr>
          <p:cNvSpPr txBox="1"/>
          <p:nvPr/>
        </p:nvSpPr>
        <p:spPr>
          <a:xfrm>
            <a:off x="3197744" y="4678665"/>
            <a:ext cx="740244" cy="338554"/>
          </a:xfrm>
          <a:prstGeom prst="rect">
            <a:avLst/>
          </a:prstGeom>
          <a:noFill/>
        </p:spPr>
        <p:txBody>
          <a:bodyPr wrap="square" rtlCol="0">
            <a:spAutoFit/>
          </a:bodyPr>
          <a:lstStyle/>
          <a:p>
            <a:r>
              <a:rPr lang="en-US" sz="1600" dirty="0">
                <a:solidFill>
                  <a:schemeClr val="tx1">
                    <a:lumMod val="50000"/>
                  </a:schemeClr>
                </a:solidFill>
                <a:latin typeface="Arial" panose="020B0604020202020204" pitchFamily="34" charset="0"/>
                <a:cs typeface="Arial" panose="020B0604020202020204" pitchFamily="34" charset="0"/>
              </a:rPr>
              <a:t>Liquid</a:t>
            </a: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2ECCABAF-BC9A-EFD2-EDF4-170D99114C91}"/>
                  </a:ext>
                </a:extLst>
              </p:cNvPr>
              <p:cNvSpPr txBox="1"/>
              <p:nvPr/>
            </p:nvSpPr>
            <p:spPr>
              <a:xfrm>
                <a:off x="4039458" y="4506821"/>
                <a:ext cx="352072" cy="3575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𝑞</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85" name="TextBox 84">
                <a:extLst>
                  <a:ext uri="{FF2B5EF4-FFF2-40B4-BE49-F238E27FC236}">
                    <a16:creationId xmlns:a16="http://schemas.microsoft.com/office/drawing/2014/main" id="{2ECCABAF-BC9A-EFD2-EDF4-170D99114C91}"/>
                  </a:ext>
                </a:extLst>
              </p:cNvPr>
              <p:cNvSpPr txBox="1">
                <a:spLocks noRot="1" noChangeAspect="1" noMove="1" noResize="1" noEditPoints="1" noAdjustHandles="1" noChangeArrowheads="1" noChangeShapeType="1" noTextEdit="1"/>
              </p:cNvSpPr>
              <p:nvPr/>
            </p:nvSpPr>
            <p:spPr>
              <a:xfrm>
                <a:off x="4039458" y="4506821"/>
                <a:ext cx="352072" cy="357534"/>
              </a:xfrm>
              <a:prstGeom prst="rect">
                <a:avLst/>
              </a:prstGeom>
              <a:blipFill>
                <a:blip r:embed="rId17"/>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B1FCA95-3AE9-4966-C364-1119E0BE061F}"/>
                  </a:ext>
                </a:extLst>
              </p:cNvPr>
              <p:cNvSpPr txBox="1"/>
              <p:nvPr/>
            </p:nvSpPr>
            <p:spPr>
              <a:xfrm>
                <a:off x="3115884" y="5126968"/>
                <a:ext cx="352072" cy="3575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𝑝</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86" name="TextBox 85">
                <a:extLst>
                  <a:ext uri="{FF2B5EF4-FFF2-40B4-BE49-F238E27FC236}">
                    <a16:creationId xmlns:a16="http://schemas.microsoft.com/office/drawing/2014/main" id="{DB1FCA95-3AE9-4966-C364-1119E0BE061F}"/>
                  </a:ext>
                </a:extLst>
              </p:cNvPr>
              <p:cNvSpPr txBox="1">
                <a:spLocks noRot="1" noChangeAspect="1" noMove="1" noResize="1" noEditPoints="1" noAdjustHandles="1" noChangeArrowheads="1" noChangeShapeType="1" noTextEdit="1"/>
              </p:cNvSpPr>
              <p:nvPr/>
            </p:nvSpPr>
            <p:spPr>
              <a:xfrm>
                <a:off x="3115884" y="5126968"/>
                <a:ext cx="352072" cy="357534"/>
              </a:xfrm>
              <a:prstGeom prst="rect">
                <a:avLst/>
              </a:prstGeom>
              <a:blipFill>
                <a:blip r:embed="rId18"/>
                <a:stretch>
                  <a:fillRect b="-3390"/>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C5916E2A-E0B9-8E64-E259-840144DBA373}"/>
              </a:ext>
            </a:extLst>
          </p:cNvPr>
          <p:cNvGrpSpPr/>
          <p:nvPr/>
        </p:nvGrpSpPr>
        <p:grpSpPr>
          <a:xfrm rot="1022466">
            <a:off x="3541100" y="3636565"/>
            <a:ext cx="181747" cy="206412"/>
            <a:chOff x="6644640" y="1513751"/>
            <a:chExt cx="181747" cy="206412"/>
          </a:xfrm>
        </p:grpSpPr>
        <p:cxnSp>
          <p:nvCxnSpPr>
            <p:cNvPr id="88" name="Straight Connector 87">
              <a:extLst>
                <a:ext uri="{FF2B5EF4-FFF2-40B4-BE49-F238E27FC236}">
                  <a16:creationId xmlns:a16="http://schemas.microsoft.com/office/drawing/2014/main" id="{FC32FBFB-E117-6206-F5CE-EC77A7F0DB81}"/>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E2D1B82-2B8C-98C7-131B-498E8351987D}"/>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90" name="Group 89">
            <a:extLst>
              <a:ext uri="{FF2B5EF4-FFF2-40B4-BE49-F238E27FC236}">
                <a16:creationId xmlns:a16="http://schemas.microsoft.com/office/drawing/2014/main" id="{E7CC1059-F0C9-C995-B7C9-5F20E0DDB0F6}"/>
              </a:ext>
            </a:extLst>
          </p:cNvPr>
          <p:cNvGrpSpPr/>
          <p:nvPr/>
        </p:nvGrpSpPr>
        <p:grpSpPr>
          <a:xfrm rot="20085247" flipH="1">
            <a:off x="3058152" y="2234762"/>
            <a:ext cx="181747" cy="206412"/>
            <a:chOff x="6644640" y="1513751"/>
            <a:chExt cx="181747" cy="206412"/>
          </a:xfrm>
        </p:grpSpPr>
        <p:cxnSp>
          <p:nvCxnSpPr>
            <p:cNvPr id="91" name="Straight Connector 90">
              <a:extLst>
                <a:ext uri="{FF2B5EF4-FFF2-40B4-BE49-F238E27FC236}">
                  <a16:creationId xmlns:a16="http://schemas.microsoft.com/office/drawing/2014/main" id="{2627F99B-4B1D-CF3C-6400-2A081E29B55D}"/>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ECB7418F-1FE3-9DF5-0951-DAAA883B0CF7}"/>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F5DCC600-9526-DCE3-35E7-5A748FDE33B9}"/>
              </a:ext>
            </a:extLst>
          </p:cNvPr>
          <p:cNvGrpSpPr/>
          <p:nvPr/>
        </p:nvGrpSpPr>
        <p:grpSpPr>
          <a:xfrm rot="20085247" flipH="1">
            <a:off x="3240425" y="4434077"/>
            <a:ext cx="181747" cy="206412"/>
            <a:chOff x="6644640" y="1513751"/>
            <a:chExt cx="181747" cy="206412"/>
          </a:xfrm>
        </p:grpSpPr>
        <p:cxnSp>
          <p:nvCxnSpPr>
            <p:cNvPr id="8" name="Straight Connector 7">
              <a:extLst>
                <a:ext uri="{FF2B5EF4-FFF2-40B4-BE49-F238E27FC236}">
                  <a16:creationId xmlns:a16="http://schemas.microsoft.com/office/drawing/2014/main" id="{D5C228E4-C77B-2ECC-3532-0DD8B840DE1F}"/>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D2C42DF-F8E7-AA23-FC37-A37B46B86D18}"/>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8751414F-50D3-9DC0-F947-01AE5FE0FE42}"/>
              </a:ext>
            </a:extLst>
          </p:cNvPr>
          <p:cNvGrpSpPr/>
          <p:nvPr/>
        </p:nvGrpSpPr>
        <p:grpSpPr>
          <a:xfrm rot="1022466">
            <a:off x="3669780" y="5773148"/>
            <a:ext cx="181747" cy="206412"/>
            <a:chOff x="6644640" y="1513751"/>
            <a:chExt cx="181747" cy="206412"/>
          </a:xfrm>
        </p:grpSpPr>
        <p:cxnSp>
          <p:nvCxnSpPr>
            <p:cNvPr id="12" name="Straight Connector 11">
              <a:extLst>
                <a:ext uri="{FF2B5EF4-FFF2-40B4-BE49-F238E27FC236}">
                  <a16:creationId xmlns:a16="http://schemas.microsoft.com/office/drawing/2014/main" id="{8BC1D0CF-A0DB-B014-4C5B-719354EEDEA5}"/>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A3BF0A4-8B8A-9538-BA82-52DB049F5628}"/>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pic>
        <p:nvPicPr>
          <p:cNvPr id="21" name="Picture 20">
            <a:extLst>
              <a:ext uri="{FF2B5EF4-FFF2-40B4-BE49-F238E27FC236}">
                <a16:creationId xmlns:a16="http://schemas.microsoft.com/office/drawing/2014/main" id="{CE0DDC34-334B-8308-7045-9259BB85FD57}"/>
              </a:ext>
            </a:extLst>
          </p:cNvPr>
          <p:cNvPicPr>
            <a:picLocks noChangeAspect="1"/>
          </p:cNvPicPr>
          <p:nvPr/>
        </p:nvPicPr>
        <p:blipFill>
          <a:blip r:embed="rId19"/>
          <a:stretch>
            <a:fillRect/>
          </a:stretch>
        </p:blipFill>
        <p:spPr>
          <a:xfrm>
            <a:off x="4766344" y="1816157"/>
            <a:ext cx="4083608" cy="959262"/>
          </a:xfrm>
          <a:prstGeom prst="rect">
            <a:avLst/>
          </a:prstGeom>
        </p:spPr>
      </p:pic>
      <p:pic>
        <p:nvPicPr>
          <p:cNvPr id="22" name="Picture 21">
            <a:extLst>
              <a:ext uri="{FF2B5EF4-FFF2-40B4-BE49-F238E27FC236}">
                <a16:creationId xmlns:a16="http://schemas.microsoft.com/office/drawing/2014/main" id="{C830E73D-9A72-DFA2-9285-8DEF6C110365}"/>
              </a:ext>
            </a:extLst>
          </p:cNvPr>
          <p:cNvPicPr>
            <a:picLocks noChangeAspect="1"/>
          </p:cNvPicPr>
          <p:nvPr/>
        </p:nvPicPr>
        <p:blipFill>
          <a:blip r:embed="rId20"/>
          <a:stretch>
            <a:fillRect/>
          </a:stretch>
        </p:blipFill>
        <p:spPr>
          <a:xfrm>
            <a:off x="4825866" y="3653370"/>
            <a:ext cx="4083608" cy="464796"/>
          </a:xfrm>
          <a:prstGeom prst="rect">
            <a:avLst/>
          </a:prstGeom>
        </p:spPr>
      </p:pic>
      <p:pic>
        <p:nvPicPr>
          <p:cNvPr id="23" name="Picture 22">
            <a:extLst>
              <a:ext uri="{FF2B5EF4-FFF2-40B4-BE49-F238E27FC236}">
                <a16:creationId xmlns:a16="http://schemas.microsoft.com/office/drawing/2014/main" id="{3B73E7A0-BE53-F8EC-A5DD-A391D791D571}"/>
              </a:ext>
            </a:extLst>
          </p:cNvPr>
          <p:cNvPicPr>
            <a:picLocks noChangeAspect="1"/>
          </p:cNvPicPr>
          <p:nvPr/>
        </p:nvPicPr>
        <p:blipFill>
          <a:blip r:embed="rId21"/>
          <a:stretch>
            <a:fillRect/>
          </a:stretch>
        </p:blipFill>
        <p:spPr>
          <a:xfrm>
            <a:off x="4865742" y="4952289"/>
            <a:ext cx="3772871" cy="507671"/>
          </a:xfrm>
          <a:prstGeom prst="rect">
            <a:avLst/>
          </a:prstGeom>
        </p:spPr>
      </p:pic>
      <p:sp>
        <p:nvSpPr>
          <p:cNvPr id="24" name="TextBox 23">
            <a:extLst>
              <a:ext uri="{FF2B5EF4-FFF2-40B4-BE49-F238E27FC236}">
                <a16:creationId xmlns:a16="http://schemas.microsoft.com/office/drawing/2014/main" id="{0EC72BC4-8439-7DD8-7865-FCB48803A564}"/>
              </a:ext>
            </a:extLst>
          </p:cNvPr>
          <p:cNvSpPr txBox="1"/>
          <p:nvPr/>
        </p:nvSpPr>
        <p:spPr>
          <a:xfrm>
            <a:off x="4772563" y="1235039"/>
            <a:ext cx="3818829" cy="584775"/>
          </a:xfrm>
          <a:prstGeom prst="rect">
            <a:avLst/>
          </a:prstGeom>
          <a:noFill/>
        </p:spPr>
        <p:txBody>
          <a:bodyPr wrap="square" rtlCol="0">
            <a:spAutoFit/>
          </a:bodyPr>
          <a:lstStyle/>
          <a:p>
            <a:pPr marR="0" lvl="0" algn="just" defTabSz="914400" rtl="0" eaLnBrk="1" fontAlgn="base" latinLnBrk="0" hangingPunct="1">
              <a:lnSpc>
                <a:spcPct val="100000"/>
              </a:lnSpc>
              <a:spcBef>
                <a:spcPct val="0"/>
              </a:spcBef>
              <a:spcAft>
                <a:spcPct val="0"/>
              </a:spcAft>
              <a:buClrTx/>
              <a:buSzTx/>
              <a:tabLst/>
              <a:defRPr/>
            </a:pPr>
            <a:r>
              <a:rPr kumimoji="0" lang="en-US" sz="1600" b="1" i="0" u="none" strike="noStrike" kern="1200" cap="none" spc="0" normalizeH="0" baseline="0" noProof="0" dirty="0">
                <a:ln>
                  <a:noFill/>
                </a:ln>
                <a:solidFill>
                  <a:srgbClr val="333333"/>
                </a:solidFill>
                <a:effectLst/>
                <a:uLnTx/>
                <a:uFillTx/>
                <a:latin typeface="Arial" charset="0"/>
                <a:ea typeface="+mn-ea"/>
                <a:cs typeface="+mn-cs"/>
              </a:rPr>
              <a:t>Weak Form of Mass Conservation Equation of Mixture</a:t>
            </a:r>
          </a:p>
        </p:txBody>
      </p:sp>
      <p:sp>
        <p:nvSpPr>
          <p:cNvPr id="25" name="TextBox 24">
            <a:extLst>
              <a:ext uri="{FF2B5EF4-FFF2-40B4-BE49-F238E27FC236}">
                <a16:creationId xmlns:a16="http://schemas.microsoft.com/office/drawing/2014/main" id="{CF220ECD-7710-9306-CC1C-C84FB8F7CA12}"/>
              </a:ext>
            </a:extLst>
          </p:cNvPr>
          <p:cNvSpPr txBox="1"/>
          <p:nvPr/>
        </p:nvSpPr>
        <p:spPr>
          <a:xfrm>
            <a:off x="4766344" y="3048142"/>
            <a:ext cx="3818829" cy="584775"/>
          </a:xfrm>
          <a:prstGeom prst="rect">
            <a:avLst/>
          </a:prstGeom>
          <a:noFill/>
        </p:spPr>
        <p:txBody>
          <a:bodyPr wrap="square" rtlCol="0">
            <a:spAutoFit/>
          </a:bodyPr>
          <a:lstStyle/>
          <a:p>
            <a:pPr marR="0" lvl="0" algn="just" defTabSz="914400" rtl="0" eaLnBrk="1" fontAlgn="base" latinLnBrk="0" hangingPunct="1">
              <a:lnSpc>
                <a:spcPct val="100000"/>
              </a:lnSpc>
              <a:spcBef>
                <a:spcPct val="0"/>
              </a:spcBef>
              <a:spcAft>
                <a:spcPct val="0"/>
              </a:spcAft>
              <a:buClrTx/>
              <a:buSzTx/>
              <a:tabLst/>
              <a:defRPr/>
            </a:pPr>
            <a:r>
              <a:rPr kumimoji="0" lang="en-US" sz="1600" b="1" i="0" u="none" strike="noStrike" kern="1200" cap="none" spc="0" normalizeH="0" baseline="0" noProof="0" dirty="0">
                <a:ln>
                  <a:noFill/>
                </a:ln>
                <a:solidFill>
                  <a:srgbClr val="333333"/>
                </a:solidFill>
                <a:effectLst/>
                <a:uLnTx/>
                <a:uFillTx/>
                <a:latin typeface="Arial" charset="0"/>
                <a:ea typeface="+mn-ea"/>
                <a:cs typeface="+mn-cs"/>
              </a:rPr>
              <a:t>Weak Form of </a:t>
            </a:r>
            <a:r>
              <a:rPr lang="en-US" sz="1600" b="1" dirty="0">
                <a:solidFill>
                  <a:srgbClr val="333333"/>
                </a:solidFill>
              </a:rPr>
              <a:t>Linear Momentum Balance</a:t>
            </a:r>
            <a:r>
              <a:rPr kumimoji="0" lang="en-US" sz="1600" b="1" i="0" u="none" strike="noStrike" kern="1200" cap="none" spc="0" normalizeH="0" baseline="0" noProof="0" dirty="0">
                <a:ln>
                  <a:noFill/>
                </a:ln>
                <a:solidFill>
                  <a:srgbClr val="333333"/>
                </a:solidFill>
                <a:effectLst/>
                <a:uLnTx/>
                <a:uFillTx/>
                <a:latin typeface="Arial" charset="0"/>
                <a:ea typeface="+mn-ea"/>
                <a:cs typeface="+mn-cs"/>
              </a:rPr>
              <a:t> Equation of Mixture</a:t>
            </a:r>
          </a:p>
        </p:txBody>
      </p:sp>
      <p:sp>
        <p:nvSpPr>
          <p:cNvPr id="26" name="TextBox 25">
            <a:extLst>
              <a:ext uri="{FF2B5EF4-FFF2-40B4-BE49-F238E27FC236}">
                <a16:creationId xmlns:a16="http://schemas.microsoft.com/office/drawing/2014/main" id="{BE998282-D417-BFBC-B1A6-7111024EDEC4}"/>
              </a:ext>
            </a:extLst>
          </p:cNvPr>
          <p:cNvSpPr txBox="1"/>
          <p:nvPr/>
        </p:nvSpPr>
        <p:spPr>
          <a:xfrm>
            <a:off x="4774703" y="4562053"/>
            <a:ext cx="3559672" cy="338554"/>
          </a:xfrm>
          <a:prstGeom prst="rect">
            <a:avLst/>
          </a:prstGeom>
          <a:noFill/>
        </p:spPr>
        <p:txBody>
          <a:bodyPr wrap="square" rtlCol="0">
            <a:spAutoFit/>
          </a:bodyPr>
          <a:lstStyle/>
          <a:p>
            <a:pPr marR="0" lvl="0" algn="just" defTabSz="914400" rtl="0" eaLnBrk="1" fontAlgn="base" latinLnBrk="0" hangingPunct="1">
              <a:lnSpc>
                <a:spcPct val="100000"/>
              </a:lnSpc>
              <a:spcBef>
                <a:spcPct val="0"/>
              </a:spcBef>
              <a:spcAft>
                <a:spcPct val="0"/>
              </a:spcAft>
              <a:buClrTx/>
              <a:buSzTx/>
              <a:tabLst/>
              <a:defRPr/>
            </a:pPr>
            <a:r>
              <a:rPr lang="en-US" sz="1600" b="1" dirty="0">
                <a:solidFill>
                  <a:srgbClr val="333333"/>
                </a:solidFill>
              </a:rPr>
              <a:t>Finite Element Matrix Equations</a:t>
            </a:r>
            <a:endParaRPr kumimoji="0" lang="en-US" sz="1600" b="1" i="0" u="none" strike="noStrike" kern="1200" cap="none" spc="0" normalizeH="0" baseline="0" noProof="0" dirty="0">
              <a:ln>
                <a:noFill/>
              </a:ln>
              <a:solidFill>
                <a:srgbClr val="333333"/>
              </a:solidFill>
              <a:effectLst/>
              <a:uLnTx/>
              <a:uFillTx/>
              <a:latin typeface="Arial" charset="0"/>
              <a:ea typeface="+mn-ea"/>
              <a:cs typeface="+mn-cs"/>
            </a:endParaRPr>
          </a:p>
        </p:txBody>
      </p:sp>
      <p:sp>
        <p:nvSpPr>
          <p:cNvPr id="28" name="Rectangle 27">
            <a:extLst>
              <a:ext uri="{FF2B5EF4-FFF2-40B4-BE49-F238E27FC236}">
                <a16:creationId xmlns:a16="http://schemas.microsoft.com/office/drawing/2014/main" id="{067D5492-75F0-8554-E386-C342ED7F3B9B}"/>
              </a:ext>
            </a:extLst>
          </p:cNvPr>
          <p:cNvSpPr/>
          <p:nvPr/>
        </p:nvSpPr>
        <p:spPr>
          <a:xfrm>
            <a:off x="4865741" y="4925763"/>
            <a:ext cx="3772871" cy="590584"/>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C7D4390D-A00D-77CD-9A13-4E7A09A3F386}"/>
              </a:ext>
            </a:extLst>
          </p:cNvPr>
          <p:cNvSpPr txBox="1"/>
          <p:nvPr/>
        </p:nvSpPr>
        <p:spPr>
          <a:xfrm>
            <a:off x="4889809" y="5961765"/>
            <a:ext cx="4079069" cy="338554"/>
          </a:xfrm>
          <a:prstGeom prst="rect">
            <a:avLst/>
          </a:prstGeom>
          <a:noFill/>
        </p:spPr>
        <p:txBody>
          <a:bodyPr wrap="square">
            <a:spAutoFit/>
          </a:bodyPr>
          <a:lstStyle/>
          <a:p>
            <a:r>
              <a:rPr lang="en-US" sz="800" dirty="0">
                <a:solidFill>
                  <a:schemeClr val="bg1">
                    <a:lumMod val="50000"/>
                  </a:schemeClr>
                </a:solidFill>
              </a:rPr>
              <a:t>[Anandarajah, A. (2011). Computational methods in elasticity and plasticity: solids and porous media. Springer Science &amp; Business Media.]</a:t>
            </a:r>
          </a:p>
        </p:txBody>
      </p:sp>
      <p:sp>
        <p:nvSpPr>
          <p:cNvPr id="30" name="TextBox 29">
            <a:extLst>
              <a:ext uri="{FF2B5EF4-FFF2-40B4-BE49-F238E27FC236}">
                <a16:creationId xmlns:a16="http://schemas.microsoft.com/office/drawing/2014/main" id="{4E188A9C-41B3-907A-9B12-492B6C049B78}"/>
              </a:ext>
            </a:extLst>
          </p:cNvPr>
          <p:cNvSpPr txBox="1"/>
          <p:nvPr/>
        </p:nvSpPr>
        <p:spPr>
          <a:xfrm>
            <a:off x="1602298" y="-27913"/>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Theory</a:t>
            </a:r>
          </a:p>
        </p:txBody>
      </p:sp>
      <p:sp>
        <p:nvSpPr>
          <p:cNvPr id="33" name="TextBox 32">
            <a:extLst>
              <a:ext uri="{FF2B5EF4-FFF2-40B4-BE49-F238E27FC236}">
                <a16:creationId xmlns:a16="http://schemas.microsoft.com/office/drawing/2014/main" id="{1D288BC4-4CD5-DE36-1B94-C50765F8FA45}"/>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36" name="TextBox 35">
            <a:extLst>
              <a:ext uri="{FF2B5EF4-FFF2-40B4-BE49-F238E27FC236}">
                <a16:creationId xmlns:a16="http://schemas.microsoft.com/office/drawing/2014/main" id="{E4EED398-F3D3-9252-C36F-4262558239A4}"/>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39" name="TextBox 38">
            <a:extLst>
              <a:ext uri="{FF2B5EF4-FFF2-40B4-BE49-F238E27FC236}">
                <a16:creationId xmlns:a16="http://schemas.microsoft.com/office/drawing/2014/main" id="{586BC4C3-2FBC-6C8E-414C-DFE90B852492}"/>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42" name="TextBox 41">
            <a:extLst>
              <a:ext uri="{FF2B5EF4-FFF2-40B4-BE49-F238E27FC236}">
                <a16:creationId xmlns:a16="http://schemas.microsoft.com/office/drawing/2014/main" id="{ED23933B-3651-D861-F6F5-35494E98B40D}"/>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281067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Contact Algorithm</a:t>
            </a:r>
            <a:endParaRPr lang="en-US" altLang="ko-KR" sz="1200" b="1" dirty="0">
              <a:solidFill>
                <a:srgbClr val="333399"/>
              </a:solidFill>
              <a:latin typeface="Arial" panose="020B0604020202020204" pitchFamily="34" charset="0"/>
              <a:cs typeface="Arial" panose="020B0604020202020204" pitchFamily="34" charset="0"/>
            </a:endParaRPr>
          </a:p>
        </p:txBody>
      </p:sp>
      <p:grpSp>
        <p:nvGrpSpPr>
          <p:cNvPr id="139" name="Group 138">
            <a:extLst>
              <a:ext uri="{FF2B5EF4-FFF2-40B4-BE49-F238E27FC236}">
                <a16:creationId xmlns:a16="http://schemas.microsoft.com/office/drawing/2014/main" id="{151D6885-E072-2141-6046-810C3CA8DB5A}"/>
              </a:ext>
            </a:extLst>
          </p:cNvPr>
          <p:cNvGrpSpPr/>
          <p:nvPr/>
        </p:nvGrpSpPr>
        <p:grpSpPr>
          <a:xfrm>
            <a:off x="5875435" y="1279723"/>
            <a:ext cx="2535231" cy="2532831"/>
            <a:chOff x="6049249" y="1647957"/>
            <a:chExt cx="2535231" cy="2532831"/>
          </a:xfrm>
        </p:grpSpPr>
        <p:sp>
          <p:nvSpPr>
            <p:cNvPr id="140" name="Oval 61">
              <a:extLst>
                <a:ext uri="{FF2B5EF4-FFF2-40B4-BE49-F238E27FC236}">
                  <a16:creationId xmlns:a16="http://schemas.microsoft.com/office/drawing/2014/main" id="{57A530B0-6CAA-3193-424C-F6292BC6A7BB}"/>
                </a:ext>
              </a:extLst>
            </p:cNvPr>
            <p:cNvSpPr/>
            <p:nvPr/>
          </p:nvSpPr>
          <p:spPr>
            <a:xfrm>
              <a:off x="6123964" y="1663485"/>
              <a:ext cx="2113001" cy="2382029"/>
            </a:xfrm>
            <a:custGeom>
              <a:avLst/>
              <a:gdLst>
                <a:gd name="connsiteX0" fmla="*/ 0 w 1728132"/>
                <a:gd name="connsiteY0" fmla="*/ 980196 h 1960391"/>
                <a:gd name="connsiteX1" fmla="*/ 864066 w 1728132"/>
                <a:gd name="connsiteY1" fmla="*/ 0 h 1960391"/>
                <a:gd name="connsiteX2" fmla="*/ 1728132 w 1728132"/>
                <a:gd name="connsiteY2" fmla="*/ 980196 h 1960391"/>
                <a:gd name="connsiteX3" fmla="*/ 864066 w 1728132"/>
                <a:gd name="connsiteY3" fmla="*/ 1960392 h 1960391"/>
                <a:gd name="connsiteX4" fmla="*/ 0 w 1728132"/>
                <a:gd name="connsiteY4" fmla="*/ 980196 h 1960391"/>
                <a:gd name="connsiteX0" fmla="*/ 0 w 1610686"/>
                <a:gd name="connsiteY0" fmla="*/ 996987 h 1960418"/>
                <a:gd name="connsiteX1" fmla="*/ 746620 w 1610686"/>
                <a:gd name="connsiteY1" fmla="*/ 13 h 1960418"/>
                <a:gd name="connsiteX2" fmla="*/ 1610686 w 1610686"/>
                <a:gd name="connsiteY2" fmla="*/ 980209 h 1960418"/>
                <a:gd name="connsiteX3" fmla="*/ 746620 w 1610686"/>
                <a:gd name="connsiteY3" fmla="*/ 1960405 h 1960418"/>
                <a:gd name="connsiteX4" fmla="*/ 0 w 1610686"/>
                <a:gd name="connsiteY4" fmla="*/ 996987 h 1960418"/>
                <a:gd name="connsiteX0" fmla="*/ 28 w 1610714"/>
                <a:gd name="connsiteY0" fmla="*/ 996987 h 1826192"/>
                <a:gd name="connsiteX1" fmla="*/ 746648 w 1610714"/>
                <a:gd name="connsiteY1" fmla="*/ 13 h 1826192"/>
                <a:gd name="connsiteX2" fmla="*/ 1610714 w 1610714"/>
                <a:gd name="connsiteY2" fmla="*/ 980209 h 1826192"/>
                <a:gd name="connsiteX3" fmla="*/ 721481 w 1610714"/>
                <a:gd name="connsiteY3" fmla="*/ 1826181 h 1826192"/>
                <a:gd name="connsiteX4" fmla="*/ 28 w 1610714"/>
                <a:gd name="connsiteY4" fmla="*/ 996987 h 1826192"/>
                <a:gd name="connsiteX0" fmla="*/ 79 w 1258428"/>
                <a:gd name="connsiteY0" fmla="*/ 1030646 h 1826388"/>
                <a:gd name="connsiteX1" fmla="*/ 394362 w 1258428"/>
                <a:gd name="connsiteY1" fmla="*/ 116 h 1826388"/>
                <a:gd name="connsiteX2" fmla="*/ 1258428 w 1258428"/>
                <a:gd name="connsiteY2" fmla="*/ 980312 h 1826388"/>
                <a:gd name="connsiteX3" fmla="*/ 369195 w 1258428"/>
                <a:gd name="connsiteY3" fmla="*/ 1826284 h 1826388"/>
                <a:gd name="connsiteX4" fmla="*/ 79 w 1258428"/>
                <a:gd name="connsiteY4" fmla="*/ 1030646 h 1826388"/>
                <a:gd name="connsiteX0" fmla="*/ 18 w 1904319"/>
                <a:gd name="connsiteY0" fmla="*/ 215332 h 1978991"/>
                <a:gd name="connsiteX1" fmla="*/ 1040253 w 1904319"/>
                <a:gd name="connsiteY1" fmla="*/ 124369 h 1978991"/>
                <a:gd name="connsiteX2" fmla="*/ 1904319 w 1904319"/>
                <a:gd name="connsiteY2" fmla="*/ 1104565 h 1978991"/>
                <a:gd name="connsiteX3" fmla="*/ 1015086 w 1904319"/>
                <a:gd name="connsiteY3" fmla="*/ 1950537 h 1978991"/>
                <a:gd name="connsiteX4" fmla="*/ 18 w 1904319"/>
                <a:gd name="connsiteY4" fmla="*/ 215332 h 1978991"/>
                <a:gd name="connsiteX0" fmla="*/ 711 w 1905012"/>
                <a:gd name="connsiteY0" fmla="*/ 338081 h 2101740"/>
                <a:gd name="connsiteX1" fmla="*/ 1175170 w 1905012"/>
                <a:gd name="connsiteY1" fmla="*/ 70950 h 2101740"/>
                <a:gd name="connsiteX2" fmla="*/ 1905012 w 1905012"/>
                <a:gd name="connsiteY2" fmla="*/ 1227314 h 2101740"/>
                <a:gd name="connsiteX3" fmla="*/ 1015779 w 1905012"/>
                <a:gd name="connsiteY3" fmla="*/ 2073286 h 2101740"/>
                <a:gd name="connsiteX4" fmla="*/ 711 w 1905012"/>
                <a:gd name="connsiteY4" fmla="*/ 338081 h 2101740"/>
                <a:gd name="connsiteX0" fmla="*/ 1076 w 1905377"/>
                <a:gd name="connsiteY0" fmla="*/ 337508 h 2085193"/>
                <a:gd name="connsiteX1" fmla="*/ 1175535 w 1905377"/>
                <a:gd name="connsiteY1" fmla="*/ 70377 h 2085193"/>
                <a:gd name="connsiteX2" fmla="*/ 1905377 w 1905377"/>
                <a:gd name="connsiteY2" fmla="*/ 1226741 h 2085193"/>
                <a:gd name="connsiteX3" fmla="*/ 982588 w 1905377"/>
                <a:gd name="connsiteY3" fmla="*/ 2055935 h 2085193"/>
                <a:gd name="connsiteX4" fmla="*/ 1076 w 1905377"/>
                <a:gd name="connsiteY4" fmla="*/ 337508 h 2085193"/>
                <a:gd name="connsiteX0" fmla="*/ 2766 w 1907067"/>
                <a:gd name="connsiteY0" fmla="*/ 318581 h 1542402"/>
                <a:gd name="connsiteX1" fmla="*/ 1177225 w 1907067"/>
                <a:gd name="connsiteY1" fmla="*/ 51450 h 1542402"/>
                <a:gd name="connsiteX2" fmla="*/ 1907067 w 1907067"/>
                <a:gd name="connsiteY2" fmla="*/ 1207814 h 1542402"/>
                <a:gd name="connsiteX3" fmla="*/ 883610 w 1907067"/>
                <a:gd name="connsiteY3" fmla="*/ 1357500 h 1542402"/>
                <a:gd name="connsiteX4" fmla="*/ 2766 w 1907067"/>
                <a:gd name="connsiteY4" fmla="*/ 318581 h 1542402"/>
                <a:gd name="connsiteX0" fmla="*/ 1689 w 1905990"/>
                <a:gd name="connsiteY0" fmla="*/ 318581 h 1686310"/>
                <a:gd name="connsiteX1" fmla="*/ 1176148 w 1905990"/>
                <a:gd name="connsiteY1" fmla="*/ 51450 h 1686310"/>
                <a:gd name="connsiteX2" fmla="*/ 1905990 w 1905990"/>
                <a:gd name="connsiteY2" fmla="*/ 1207814 h 1686310"/>
                <a:gd name="connsiteX3" fmla="*/ 882533 w 1905990"/>
                <a:gd name="connsiteY3" fmla="*/ 1357500 h 1686310"/>
                <a:gd name="connsiteX4" fmla="*/ 1689 w 1905990"/>
                <a:gd name="connsiteY4" fmla="*/ 318581 h 1686310"/>
                <a:gd name="connsiteX0" fmla="*/ 3339 w 1773416"/>
                <a:gd name="connsiteY0" fmla="*/ 286566 h 1554779"/>
                <a:gd name="connsiteX1" fmla="*/ 1043574 w 1773416"/>
                <a:gd name="connsiteY1" fmla="*/ 61380 h 1554779"/>
                <a:gd name="connsiteX2" fmla="*/ 1773416 w 1773416"/>
                <a:gd name="connsiteY2" fmla="*/ 1217744 h 1554779"/>
                <a:gd name="connsiteX3" fmla="*/ 749959 w 1773416"/>
                <a:gd name="connsiteY3" fmla="*/ 1367430 h 1554779"/>
                <a:gd name="connsiteX4" fmla="*/ 3339 w 1773416"/>
                <a:gd name="connsiteY4" fmla="*/ 286566 h 1554779"/>
                <a:gd name="connsiteX0" fmla="*/ 2152 w 1772229"/>
                <a:gd name="connsiteY0" fmla="*/ 283459 h 1504543"/>
                <a:gd name="connsiteX1" fmla="*/ 1042387 w 1772229"/>
                <a:gd name="connsiteY1" fmla="*/ 58273 h 1504543"/>
                <a:gd name="connsiteX2" fmla="*/ 1772229 w 1772229"/>
                <a:gd name="connsiteY2" fmla="*/ 1214637 h 1504543"/>
                <a:gd name="connsiteX3" fmla="*/ 799106 w 1772229"/>
                <a:gd name="connsiteY3" fmla="*/ 1246877 h 1504543"/>
                <a:gd name="connsiteX4" fmla="*/ 2152 w 1772229"/>
                <a:gd name="connsiteY4" fmla="*/ 283459 h 1504543"/>
                <a:gd name="connsiteX0" fmla="*/ 1363 w 1771440"/>
                <a:gd name="connsiteY0" fmla="*/ 283459 h 1614652"/>
                <a:gd name="connsiteX1" fmla="*/ 1041598 w 1771440"/>
                <a:gd name="connsiteY1" fmla="*/ 58273 h 1614652"/>
                <a:gd name="connsiteX2" fmla="*/ 1771440 w 1771440"/>
                <a:gd name="connsiteY2" fmla="*/ 1214637 h 1614652"/>
                <a:gd name="connsiteX3" fmla="*/ 798317 w 1771440"/>
                <a:gd name="connsiteY3" fmla="*/ 1246877 h 1614652"/>
                <a:gd name="connsiteX4" fmla="*/ 1363 w 1771440"/>
                <a:gd name="connsiteY4" fmla="*/ 283459 h 161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440" h="1614652">
                  <a:moveTo>
                    <a:pt x="1363" y="283459"/>
                  </a:moveTo>
                  <a:cubicBezTo>
                    <a:pt x="41910" y="85358"/>
                    <a:pt x="746585" y="-96923"/>
                    <a:pt x="1041598" y="58273"/>
                  </a:cubicBezTo>
                  <a:cubicBezTo>
                    <a:pt x="1336611" y="213469"/>
                    <a:pt x="1771440" y="673290"/>
                    <a:pt x="1771440" y="1214637"/>
                  </a:cubicBezTo>
                  <a:cubicBezTo>
                    <a:pt x="1771440" y="1755984"/>
                    <a:pt x="757770" y="1729244"/>
                    <a:pt x="798317" y="1246877"/>
                  </a:cubicBezTo>
                  <a:cubicBezTo>
                    <a:pt x="838864" y="764510"/>
                    <a:pt x="-39184" y="481560"/>
                    <a:pt x="1363" y="283459"/>
                  </a:cubicBezTo>
                  <a:close/>
                </a:path>
              </a:pathLst>
            </a:custGeom>
            <a:solidFill>
              <a:schemeClr val="bg1">
                <a:lumMod val="75000"/>
              </a:schemeClr>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Shape 140">
              <a:extLst>
                <a:ext uri="{FF2B5EF4-FFF2-40B4-BE49-F238E27FC236}">
                  <a16:creationId xmlns:a16="http://schemas.microsoft.com/office/drawing/2014/main" id="{091754BA-670B-D13E-330B-6C0784C264A7}"/>
                </a:ext>
              </a:extLst>
            </p:cNvPr>
            <p:cNvSpPr/>
            <p:nvPr/>
          </p:nvSpPr>
          <p:spPr>
            <a:xfrm>
              <a:off x="6759717" y="2404488"/>
              <a:ext cx="1551963" cy="788566"/>
            </a:xfrm>
            <a:custGeom>
              <a:avLst/>
              <a:gdLst>
                <a:gd name="connsiteX0" fmla="*/ 0 w 1551963"/>
                <a:gd name="connsiteY0" fmla="*/ 788566 h 788566"/>
                <a:gd name="connsiteX1" fmla="*/ 377504 w 1551963"/>
                <a:gd name="connsiteY1" fmla="*/ 377505 h 788566"/>
                <a:gd name="connsiteX2" fmla="*/ 1031846 w 1551963"/>
                <a:gd name="connsiteY2" fmla="*/ 419450 h 788566"/>
                <a:gd name="connsiteX3" fmla="*/ 1551963 w 1551963"/>
                <a:gd name="connsiteY3" fmla="*/ 0 h 788566"/>
              </a:gdLst>
              <a:ahLst/>
              <a:cxnLst>
                <a:cxn ang="0">
                  <a:pos x="connsiteX0" y="connsiteY0"/>
                </a:cxn>
                <a:cxn ang="0">
                  <a:pos x="connsiteX1" y="connsiteY1"/>
                </a:cxn>
                <a:cxn ang="0">
                  <a:pos x="connsiteX2" y="connsiteY2"/>
                </a:cxn>
                <a:cxn ang="0">
                  <a:pos x="connsiteX3" y="connsiteY3"/>
                </a:cxn>
              </a:cxnLst>
              <a:rect l="l" t="t" r="r" b="b"/>
              <a:pathLst>
                <a:path w="1551963" h="788566">
                  <a:moveTo>
                    <a:pt x="0" y="788566"/>
                  </a:moveTo>
                  <a:cubicBezTo>
                    <a:pt x="102765" y="613795"/>
                    <a:pt x="205530" y="439024"/>
                    <a:pt x="377504" y="377505"/>
                  </a:cubicBezTo>
                  <a:cubicBezTo>
                    <a:pt x="549478" y="315986"/>
                    <a:pt x="836103" y="482368"/>
                    <a:pt x="1031846" y="419450"/>
                  </a:cubicBezTo>
                  <a:cubicBezTo>
                    <a:pt x="1227589" y="356532"/>
                    <a:pt x="1389776" y="178266"/>
                    <a:pt x="1551963"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2" name="Straight Arrow Connector 141">
              <a:extLst>
                <a:ext uri="{FF2B5EF4-FFF2-40B4-BE49-F238E27FC236}">
                  <a16:creationId xmlns:a16="http://schemas.microsoft.com/office/drawing/2014/main" id="{57716C47-2B56-FD8F-C553-19FBE5DA3026}"/>
                </a:ext>
              </a:extLst>
            </p:cNvPr>
            <p:cNvCxnSpPr>
              <a:cxnSpLocks/>
            </p:cNvCxnSpPr>
            <p:nvPr/>
          </p:nvCxnSpPr>
          <p:spPr>
            <a:xfrm flipH="1" flipV="1">
              <a:off x="7071919" y="2423187"/>
              <a:ext cx="108545" cy="335037"/>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683DA17-5550-BEFE-1BF3-2B32284CFAD8}"/>
                </a:ext>
              </a:extLst>
            </p:cNvPr>
            <p:cNvCxnSpPr>
              <a:cxnSpLocks/>
            </p:cNvCxnSpPr>
            <p:nvPr/>
          </p:nvCxnSpPr>
          <p:spPr>
            <a:xfrm rot="10800000" flipH="1" flipV="1">
              <a:off x="7785463" y="2830747"/>
              <a:ext cx="108545" cy="335037"/>
            </a:xfrm>
            <a:prstGeom prst="straightConnector1">
              <a:avLst/>
            </a:prstGeom>
            <a:ln w="28575">
              <a:solidFill>
                <a:schemeClr val="tx1">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F786C29A-89E9-C8DC-9A73-E8B7B72756E7}"/>
                    </a:ext>
                  </a:extLst>
                </p:cNvPr>
                <p:cNvSpPr txBox="1"/>
                <p:nvPr/>
              </p:nvSpPr>
              <p:spPr>
                <a:xfrm>
                  <a:off x="6049249" y="2328801"/>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𝑡</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44" name="TextBox 143">
                  <a:extLst>
                    <a:ext uri="{FF2B5EF4-FFF2-40B4-BE49-F238E27FC236}">
                      <a16:creationId xmlns:a16="http://schemas.microsoft.com/office/drawing/2014/main" id="{F786C29A-89E9-C8DC-9A73-E8B7B72756E7}"/>
                    </a:ext>
                  </a:extLst>
                </p:cNvPr>
                <p:cNvSpPr txBox="1">
                  <a:spLocks noRot="1" noChangeAspect="1" noMove="1" noResize="1" noEditPoints="1" noAdjustHandles="1" noChangeArrowheads="1" noChangeShapeType="1" noTextEdit="1"/>
                </p:cNvSpPr>
                <p:nvPr/>
              </p:nvSpPr>
              <p:spPr>
                <a:xfrm>
                  <a:off x="6049249" y="2328801"/>
                  <a:ext cx="352072"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99FD82CD-78C0-0A97-8A01-50CE6C74767E}"/>
                    </a:ext>
                  </a:extLst>
                </p:cNvPr>
                <p:cNvSpPr txBox="1"/>
                <p:nvPr/>
              </p:nvSpPr>
              <p:spPr>
                <a:xfrm>
                  <a:off x="6774119" y="3654589"/>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𝑡</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45" name="TextBox 144">
                  <a:extLst>
                    <a:ext uri="{FF2B5EF4-FFF2-40B4-BE49-F238E27FC236}">
                      <a16:creationId xmlns:a16="http://schemas.microsoft.com/office/drawing/2014/main" id="{99FD82CD-78C0-0A97-8A01-50CE6C74767E}"/>
                    </a:ext>
                  </a:extLst>
                </p:cNvPr>
                <p:cNvSpPr txBox="1">
                  <a:spLocks noRot="1" noChangeAspect="1" noMove="1" noResize="1" noEditPoints="1" noAdjustHandles="1" noChangeArrowheads="1" noChangeShapeType="1" noTextEdit="1"/>
                </p:cNvSpPr>
                <p:nvPr/>
              </p:nvSpPr>
              <p:spPr>
                <a:xfrm>
                  <a:off x="6774119" y="3654589"/>
                  <a:ext cx="352072"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A9040A23-8C7D-9DF1-93BC-FCE611F80E4E}"/>
                    </a:ext>
                  </a:extLst>
                </p:cNvPr>
                <p:cNvSpPr txBox="1"/>
                <p:nvPr/>
              </p:nvSpPr>
              <p:spPr>
                <a:xfrm>
                  <a:off x="7663699" y="1683528"/>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𝑢</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46" name="TextBox 145">
                  <a:extLst>
                    <a:ext uri="{FF2B5EF4-FFF2-40B4-BE49-F238E27FC236}">
                      <a16:creationId xmlns:a16="http://schemas.microsoft.com/office/drawing/2014/main" id="{A9040A23-8C7D-9DF1-93BC-FCE611F80E4E}"/>
                    </a:ext>
                  </a:extLst>
                </p:cNvPr>
                <p:cNvSpPr txBox="1">
                  <a:spLocks noRot="1" noChangeAspect="1" noMove="1" noResize="1" noEditPoints="1" noAdjustHandles="1" noChangeArrowheads="1" noChangeShapeType="1" noTextEdit="1"/>
                </p:cNvSpPr>
                <p:nvPr/>
              </p:nvSpPr>
              <p:spPr>
                <a:xfrm>
                  <a:off x="7663699" y="1683528"/>
                  <a:ext cx="352072"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4FDDBF4B-BFD9-3E2E-D94B-13ABF0937B5B}"/>
                    </a:ext>
                  </a:extLst>
                </p:cNvPr>
                <p:cNvSpPr txBox="1"/>
                <p:nvPr/>
              </p:nvSpPr>
              <p:spPr>
                <a:xfrm>
                  <a:off x="8232408" y="2907881"/>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𝑢</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47" name="TextBox 146">
                  <a:extLst>
                    <a:ext uri="{FF2B5EF4-FFF2-40B4-BE49-F238E27FC236}">
                      <a16:creationId xmlns:a16="http://schemas.microsoft.com/office/drawing/2014/main" id="{4FDDBF4B-BFD9-3E2E-D94B-13ABF0937B5B}"/>
                    </a:ext>
                  </a:extLst>
                </p:cNvPr>
                <p:cNvSpPr txBox="1">
                  <a:spLocks noRot="1" noChangeAspect="1" noMove="1" noResize="1" noEditPoints="1" noAdjustHandles="1" noChangeArrowheads="1" noChangeShapeType="1" noTextEdit="1"/>
                </p:cNvSpPr>
                <p:nvPr/>
              </p:nvSpPr>
              <p:spPr>
                <a:xfrm>
                  <a:off x="8232408" y="2907881"/>
                  <a:ext cx="352072" cy="338554"/>
                </a:xfrm>
                <a:prstGeom prst="rect">
                  <a:avLst/>
                </a:prstGeom>
                <a:blipFill>
                  <a:blip r:embed="rId6"/>
                  <a:stretch>
                    <a:fillRect/>
                  </a:stretch>
                </a:blipFill>
              </p:spPr>
              <p:txBody>
                <a:bodyPr/>
                <a:lstStyle/>
                <a:p>
                  <a:r>
                    <a:rPr lang="en-US">
                      <a:noFill/>
                    </a:rPr>
                    <a:t> </a:t>
                  </a:r>
                </a:p>
              </p:txBody>
            </p:sp>
          </mc:Fallback>
        </mc:AlternateContent>
        <p:grpSp>
          <p:nvGrpSpPr>
            <p:cNvPr id="148" name="Group 147">
              <a:extLst>
                <a:ext uri="{FF2B5EF4-FFF2-40B4-BE49-F238E27FC236}">
                  <a16:creationId xmlns:a16="http://schemas.microsoft.com/office/drawing/2014/main" id="{CB9E2C21-9ABE-2094-9860-1A143F47CF80}"/>
                </a:ext>
              </a:extLst>
            </p:cNvPr>
            <p:cNvGrpSpPr/>
            <p:nvPr/>
          </p:nvGrpSpPr>
          <p:grpSpPr>
            <a:xfrm>
              <a:off x="7353578" y="3966755"/>
              <a:ext cx="364240" cy="214033"/>
              <a:chOff x="7304044" y="2867452"/>
              <a:chExt cx="364240" cy="214033"/>
            </a:xfrm>
          </p:grpSpPr>
          <p:grpSp>
            <p:nvGrpSpPr>
              <p:cNvPr id="161" name="Group 160">
                <a:extLst>
                  <a:ext uri="{FF2B5EF4-FFF2-40B4-BE49-F238E27FC236}">
                    <a16:creationId xmlns:a16="http://schemas.microsoft.com/office/drawing/2014/main" id="{5369FA70-D8E2-37BA-5DDA-0D1DA335AB92}"/>
                  </a:ext>
                </a:extLst>
              </p:cNvPr>
              <p:cNvGrpSpPr/>
              <p:nvPr/>
            </p:nvGrpSpPr>
            <p:grpSpPr>
              <a:xfrm flipH="1">
                <a:off x="7486537" y="2875073"/>
                <a:ext cx="181747" cy="206412"/>
                <a:chOff x="6644640" y="1513751"/>
                <a:chExt cx="181747" cy="206412"/>
              </a:xfrm>
            </p:grpSpPr>
            <p:cxnSp>
              <p:nvCxnSpPr>
                <p:cNvPr id="165" name="Straight Connector 164">
                  <a:extLst>
                    <a:ext uri="{FF2B5EF4-FFF2-40B4-BE49-F238E27FC236}">
                      <a16:creationId xmlns:a16="http://schemas.microsoft.com/office/drawing/2014/main" id="{5BDBBBF5-89E7-D444-8189-23D511F532B6}"/>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26E4781A-8AE1-36F4-2181-0EE9F3563C5F}"/>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162" name="Group 161">
                <a:extLst>
                  <a:ext uri="{FF2B5EF4-FFF2-40B4-BE49-F238E27FC236}">
                    <a16:creationId xmlns:a16="http://schemas.microsoft.com/office/drawing/2014/main" id="{3C69EDA5-FD85-900B-3351-0787F5362084}"/>
                  </a:ext>
                </a:extLst>
              </p:cNvPr>
              <p:cNvGrpSpPr/>
              <p:nvPr/>
            </p:nvGrpSpPr>
            <p:grpSpPr>
              <a:xfrm rot="1022466">
                <a:off x="7304044" y="2867452"/>
                <a:ext cx="181747" cy="206412"/>
                <a:chOff x="6644640" y="1513751"/>
                <a:chExt cx="181747" cy="206412"/>
              </a:xfrm>
            </p:grpSpPr>
            <p:cxnSp>
              <p:nvCxnSpPr>
                <p:cNvPr id="163" name="Straight Connector 162">
                  <a:extLst>
                    <a:ext uri="{FF2B5EF4-FFF2-40B4-BE49-F238E27FC236}">
                      <a16:creationId xmlns:a16="http://schemas.microsoft.com/office/drawing/2014/main" id="{8513E57E-9712-ACAE-77B6-CC03FE83EE5D}"/>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4A2F3431-FADF-9E85-6BFC-2183191302CB}"/>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grpSp>
          <p:nvGrpSpPr>
            <p:cNvPr id="149" name="Group 148">
              <a:extLst>
                <a:ext uri="{FF2B5EF4-FFF2-40B4-BE49-F238E27FC236}">
                  <a16:creationId xmlns:a16="http://schemas.microsoft.com/office/drawing/2014/main" id="{A38153CD-5B0B-59C3-2400-D2D96DF7D50E}"/>
                </a:ext>
              </a:extLst>
            </p:cNvPr>
            <p:cNvGrpSpPr/>
            <p:nvPr/>
          </p:nvGrpSpPr>
          <p:grpSpPr>
            <a:xfrm>
              <a:off x="6401321" y="1647957"/>
              <a:ext cx="358203" cy="254514"/>
              <a:chOff x="6644640" y="1465649"/>
              <a:chExt cx="358203" cy="254514"/>
            </a:xfrm>
          </p:grpSpPr>
          <p:grpSp>
            <p:nvGrpSpPr>
              <p:cNvPr id="155" name="Group 154">
                <a:extLst>
                  <a:ext uri="{FF2B5EF4-FFF2-40B4-BE49-F238E27FC236}">
                    <a16:creationId xmlns:a16="http://schemas.microsoft.com/office/drawing/2014/main" id="{66AC47AF-4824-0699-863E-D8EDD7D9986C}"/>
                  </a:ext>
                </a:extLst>
              </p:cNvPr>
              <p:cNvGrpSpPr/>
              <p:nvPr/>
            </p:nvGrpSpPr>
            <p:grpSpPr>
              <a:xfrm>
                <a:off x="6644640" y="1513751"/>
                <a:ext cx="181747" cy="206412"/>
                <a:chOff x="6644640" y="1513751"/>
                <a:chExt cx="181747" cy="206412"/>
              </a:xfrm>
            </p:grpSpPr>
            <p:cxnSp>
              <p:nvCxnSpPr>
                <p:cNvPr id="159" name="Straight Connector 158">
                  <a:extLst>
                    <a:ext uri="{FF2B5EF4-FFF2-40B4-BE49-F238E27FC236}">
                      <a16:creationId xmlns:a16="http://schemas.microsoft.com/office/drawing/2014/main" id="{AFF377BF-D96D-D047-D437-7DA3BD6D35EF}"/>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44802A8E-770F-71AA-7AE8-2FBB7A1F34EF}"/>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p:nvGrpSpPr>
              <p:cNvPr id="156" name="Group 155">
                <a:extLst>
                  <a:ext uri="{FF2B5EF4-FFF2-40B4-BE49-F238E27FC236}">
                    <a16:creationId xmlns:a16="http://schemas.microsoft.com/office/drawing/2014/main" id="{1D77E41B-EAFF-5494-4C80-810C79ED9BD2}"/>
                  </a:ext>
                </a:extLst>
              </p:cNvPr>
              <p:cNvGrpSpPr/>
              <p:nvPr/>
            </p:nvGrpSpPr>
            <p:grpSpPr>
              <a:xfrm rot="20085247" flipH="1">
                <a:off x="6821096" y="1465649"/>
                <a:ext cx="181747" cy="206412"/>
                <a:chOff x="6644640" y="1513751"/>
                <a:chExt cx="181747" cy="206412"/>
              </a:xfrm>
            </p:grpSpPr>
            <p:cxnSp>
              <p:nvCxnSpPr>
                <p:cNvPr id="157" name="Straight Connector 156">
                  <a:extLst>
                    <a:ext uri="{FF2B5EF4-FFF2-40B4-BE49-F238E27FC236}">
                      <a16:creationId xmlns:a16="http://schemas.microsoft.com/office/drawing/2014/main" id="{1341F183-BD9C-F812-6929-95C4409C6FEE}"/>
                    </a:ext>
                  </a:extLst>
                </p:cNvPr>
                <p:cNvCxnSpPr/>
                <p:nvPr/>
              </p:nvCxnSpPr>
              <p:spPr>
                <a:xfrm>
                  <a:off x="6644640" y="1513751"/>
                  <a:ext cx="181747" cy="56867"/>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11C41A5D-108B-D24A-25A2-86C75E1D9DB0}"/>
                    </a:ext>
                  </a:extLst>
                </p:cNvPr>
                <p:cNvCxnSpPr>
                  <a:cxnSpLocks/>
                </p:cNvCxnSpPr>
                <p:nvPr/>
              </p:nvCxnSpPr>
              <p:spPr>
                <a:xfrm flipV="1">
                  <a:off x="6713257" y="1570618"/>
                  <a:ext cx="113130" cy="149545"/>
                </a:xfrm>
                <a:prstGeom prst="line">
                  <a:avLst/>
                </a:prstGeom>
                <a:ln w="28575">
                  <a:solidFill>
                    <a:schemeClr val="tx1">
                      <a:lumMod val="50000"/>
                    </a:schemeClr>
                  </a:solidFill>
                </a:ln>
              </p:spPr>
              <p:style>
                <a:lnRef idx="1">
                  <a:schemeClr val="dk1"/>
                </a:lnRef>
                <a:fillRef idx="0">
                  <a:schemeClr val="dk1"/>
                </a:fillRef>
                <a:effectRef idx="0">
                  <a:schemeClr val="dk1"/>
                </a:effectRef>
                <a:fontRef idx="minor">
                  <a:schemeClr val="tx1"/>
                </a:fontRef>
              </p:style>
            </p:cxnSp>
          </p:grpSp>
        </p:gr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67E5BF6F-8A5E-EC7E-C57D-4CE12934A304}"/>
                    </a:ext>
                  </a:extLst>
                </p:cNvPr>
                <p:cNvSpPr txBox="1"/>
                <p:nvPr/>
              </p:nvSpPr>
              <p:spPr>
                <a:xfrm>
                  <a:off x="6486917" y="308526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az-Cyrl-AZ" sz="1600" i="1" smtClean="0">
                                <a:latin typeface="Cambria Math" panose="02040503050406030204" pitchFamily="18" charset="0"/>
                              </a:rPr>
                              <m:t>Г</m:t>
                            </m:r>
                          </m:e>
                          <m:sub>
                            <m:r>
                              <a:rPr lang="en-US" sz="1600" b="0" i="1" smtClean="0">
                                <a:latin typeface="Cambria Math" panose="02040503050406030204" pitchFamily="18" charset="0"/>
                              </a:rPr>
                              <m:t>𝑖</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50" name="TextBox 149">
                  <a:extLst>
                    <a:ext uri="{FF2B5EF4-FFF2-40B4-BE49-F238E27FC236}">
                      <a16:creationId xmlns:a16="http://schemas.microsoft.com/office/drawing/2014/main" id="{67E5BF6F-8A5E-EC7E-C57D-4CE12934A304}"/>
                    </a:ext>
                  </a:extLst>
                </p:cNvPr>
                <p:cNvSpPr txBox="1">
                  <a:spLocks noRot="1" noChangeAspect="1" noMove="1" noResize="1" noEditPoints="1" noAdjustHandles="1" noChangeArrowheads="1" noChangeShapeType="1" noTextEdit="1"/>
                </p:cNvSpPr>
                <p:nvPr/>
              </p:nvSpPr>
              <p:spPr>
                <a:xfrm>
                  <a:off x="6486917" y="3085267"/>
                  <a:ext cx="352072"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6827AEEC-C49C-9BDB-19B8-66C4980F3138}"/>
                    </a:ext>
                  </a:extLst>
                </p:cNvPr>
                <p:cNvSpPr txBox="1"/>
                <p:nvPr/>
              </p:nvSpPr>
              <p:spPr>
                <a:xfrm>
                  <a:off x="6336239" y="1959338"/>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m:rPr>
                                <m:sty m:val="p"/>
                              </m:rPr>
                              <a:rPr lang="el-GR" sz="1600" i="1" smtClean="0">
                                <a:latin typeface="Cambria Math" panose="02040503050406030204" pitchFamily="18" charset="0"/>
                                <a:cs typeface="Arial" panose="020B0604020202020204" pitchFamily="34" charset="0"/>
                              </a:rPr>
                              <m:t>Ω</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51" name="TextBox 150">
                  <a:extLst>
                    <a:ext uri="{FF2B5EF4-FFF2-40B4-BE49-F238E27FC236}">
                      <a16:creationId xmlns:a16="http://schemas.microsoft.com/office/drawing/2014/main" id="{6827AEEC-C49C-9BDB-19B8-66C4980F3138}"/>
                    </a:ext>
                  </a:extLst>
                </p:cNvPr>
                <p:cNvSpPr txBox="1">
                  <a:spLocks noRot="1" noChangeAspect="1" noMove="1" noResize="1" noEditPoints="1" noAdjustHandles="1" noChangeArrowheads="1" noChangeShapeType="1" noTextEdit="1"/>
                </p:cNvSpPr>
                <p:nvPr/>
              </p:nvSpPr>
              <p:spPr>
                <a:xfrm>
                  <a:off x="6336239" y="1959338"/>
                  <a:ext cx="352072" cy="338554"/>
                </a:xfrm>
                <a:prstGeom prst="rect">
                  <a:avLst/>
                </a:prstGeom>
                <a:blipFill>
                  <a:blip r:embed="rId8"/>
                  <a:stretch>
                    <a:fillRect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1188F444-C046-5135-032F-6ED30CC62E7C}"/>
                    </a:ext>
                  </a:extLst>
                </p:cNvPr>
                <p:cNvSpPr txBox="1"/>
                <p:nvPr/>
              </p:nvSpPr>
              <p:spPr>
                <a:xfrm>
                  <a:off x="7530477" y="3505249"/>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m:rPr>
                                <m:sty m:val="p"/>
                              </m:rPr>
                              <a:rPr lang="el-GR" sz="1600" i="1" smtClean="0">
                                <a:latin typeface="Cambria Math" panose="02040503050406030204" pitchFamily="18" charset="0"/>
                                <a:cs typeface="Arial" panose="020B0604020202020204" pitchFamily="34" charset="0"/>
                              </a:rPr>
                              <m:t>Ω</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52" name="TextBox 151">
                  <a:extLst>
                    <a:ext uri="{FF2B5EF4-FFF2-40B4-BE49-F238E27FC236}">
                      <a16:creationId xmlns:a16="http://schemas.microsoft.com/office/drawing/2014/main" id="{1188F444-C046-5135-032F-6ED30CC62E7C}"/>
                    </a:ext>
                  </a:extLst>
                </p:cNvPr>
                <p:cNvSpPr txBox="1">
                  <a:spLocks noRot="1" noChangeAspect="1" noMove="1" noResize="1" noEditPoints="1" noAdjustHandles="1" noChangeArrowheads="1" noChangeShapeType="1" noTextEdit="1"/>
                </p:cNvSpPr>
                <p:nvPr/>
              </p:nvSpPr>
              <p:spPr>
                <a:xfrm>
                  <a:off x="7530477" y="3505249"/>
                  <a:ext cx="352072" cy="338554"/>
                </a:xfrm>
                <a:prstGeom prst="rect">
                  <a:avLst/>
                </a:prstGeom>
                <a:blipFill>
                  <a:blip r:embed="rId9"/>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3005C877-9DCA-09FA-5C2D-806392B44461}"/>
                    </a:ext>
                  </a:extLst>
                </p:cNvPr>
                <p:cNvSpPr txBox="1"/>
                <p:nvPr/>
              </p:nvSpPr>
              <p:spPr>
                <a:xfrm>
                  <a:off x="7110566" y="229468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𝑛</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53" name="TextBox 152">
                  <a:extLst>
                    <a:ext uri="{FF2B5EF4-FFF2-40B4-BE49-F238E27FC236}">
                      <a16:creationId xmlns:a16="http://schemas.microsoft.com/office/drawing/2014/main" id="{3005C877-9DCA-09FA-5C2D-806392B44461}"/>
                    </a:ext>
                  </a:extLst>
                </p:cNvPr>
                <p:cNvSpPr txBox="1">
                  <a:spLocks noRot="1" noChangeAspect="1" noMove="1" noResize="1" noEditPoints="1" noAdjustHandles="1" noChangeArrowheads="1" noChangeShapeType="1" noTextEdit="1"/>
                </p:cNvSpPr>
                <p:nvPr/>
              </p:nvSpPr>
              <p:spPr>
                <a:xfrm>
                  <a:off x="7110566" y="2294687"/>
                  <a:ext cx="352072" cy="338554"/>
                </a:xfrm>
                <a:prstGeom prst="rect">
                  <a:avLst/>
                </a:prstGeom>
                <a:blipFill>
                  <a:blip r:embed="rId10"/>
                  <a:stretch>
                    <a:fillRect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844BBB6-F97D-0293-DBDA-60023D4866F2}"/>
                    </a:ext>
                  </a:extLst>
                </p:cNvPr>
                <p:cNvSpPr txBox="1"/>
                <p:nvPr/>
              </p:nvSpPr>
              <p:spPr>
                <a:xfrm>
                  <a:off x="7447063" y="286813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𝑛</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54" name="TextBox 153">
                  <a:extLst>
                    <a:ext uri="{FF2B5EF4-FFF2-40B4-BE49-F238E27FC236}">
                      <a16:creationId xmlns:a16="http://schemas.microsoft.com/office/drawing/2014/main" id="{A844BBB6-F97D-0293-DBDA-60023D4866F2}"/>
                    </a:ext>
                  </a:extLst>
                </p:cNvPr>
                <p:cNvSpPr txBox="1">
                  <a:spLocks noRot="1" noChangeAspect="1" noMove="1" noResize="1" noEditPoints="1" noAdjustHandles="1" noChangeArrowheads="1" noChangeShapeType="1" noTextEdit="1"/>
                </p:cNvSpPr>
                <p:nvPr/>
              </p:nvSpPr>
              <p:spPr>
                <a:xfrm>
                  <a:off x="7447063" y="2868135"/>
                  <a:ext cx="352072" cy="338554"/>
                </a:xfrm>
                <a:prstGeom prst="rect">
                  <a:avLst/>
                </a:prstGeom>
                <a:blipFill>
                  <a:blip r:embed="rId11"/>
                  <a:stretch>
                    <a:fillRect/>
                  </a:stretch>
                </a:blipFill>
              </p:spPr>
              <p:txBody>
                <a:bodyPr/>
                <a:lstStyle/>
                <a:p>
                  <a:r>
                    <a:rPr lang="en-US">
                      <a:noFill/>
                    </a:rPr>
                    <a:t> </a:t>
                  </a:r>
                </a:p>
              </p:txBody>
            </p:sp>
          </mc:Fallback>
        </mc:AlternateContent>
      </p:grpSp>
      <p:grpSp>
        <p:nvGrpSpPr>
          <p:cNvPr id="213" name="Group 212">
            <a:extLst>
              <a:ext uri="{FF2B5EF4-FFF2-40B4-BE49-F238E27FC236}">
                <a16:creationId xmlns:a16="http://schemas.microsoft.com/office/drawing/2014/main" id="{3583A5C5-CC64-DBF8-2D5F-2713E126B2F7}"/>
              </a:ext>
            </a:extLst>
          </p:cNvPr>
          <p:cNvGrpSpPr/>
          <p:nvPr/>
        </p:nvGrpSpPr>
        <p:grpSpPr>
          <a:xfrm>
            <a:off x="4958760" y="4227170"/>
            <a:ext cx="3625523" cy="1833713"/>
            <a:chOff x="4964862" y="4330295"/>
            <a:chExt cx="3625523" cy="1833713"/>
          </a:xfrm>
        </p:grpSpPr>
        <p:grpSp>
          <p:nvGrpSpPr>
            <p:cNvPr id="210" name="Group 209">
              <a:extLst>
                <a:ext uri="{FF2B5EF4-FFF2-40B4-BE49-F238E27FC236}">
                  <a16:creationId xmlns:a16="http://schemas.microsoft.com/office/drawing/2014/main" id="{784DAE29-5CD3-230C-A09C-D8BFACD3684E}"/>
                </a:ext>
              </a:extLst>
            </p:cNvPr>
            <p:cNvGrpSpPr/>
            <p:nvPr/>
          </p:nvGrpSpPr>
          <p:grpSpPr>
            <a:xfrm>
              <a:off x="4964862" y="4330295"/>
              <a:ext cx="3625523" cy="1833713"/>
              <a:chOff x="4964862" y="4330295"/>
              <a:chExt cx="3625523" cy="1833713"/>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13C56CA-35EF-3AD1-2701-D04344880EF4}"/>
                      </a:ext>
                    </a:extLst>
                  </p:cNvPr>
                  <p:cNvSpPr txBox="1"/>
                  <p:nvPr/>
                </p:nvSpPr>
                <p:spPr>
                  <a:xfrm>
                    <a:off x="8091740" y="5080509"/>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𝑛</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713C56CA-35EF-3AD1-2701-D04344880EF4}"/>
                      </a:ext>
                    </a:extLst>
                  </p:cNvPr>
                  <p:cNvSpPr txBox="1">
                    <a:spLocks noRot="1" noChangeAspect="1" noMove="1" noResize="1" noEditPoints="1" noAdjustHandles="1" noChangeArrowheads="1" noChangeShapeType="1" noTextEdit="1"/>
                  </p:cNvSpPr>
                  <p:nvPr/>
                </p:nvSpPr>
                <p:spPr>
                  <a:xfrm>
                    <a:off x="8091740" y="5080509"/>
                    <a:ext cx="352072" cy="338554"/>
                  </a:xfrm>
                  <a:prstGeom prst="rect">
                    <a:avLst/>
                  </a:prstGeom>
                  <a:blipFill>
                    <a:blip r:embed="rId12"/>
                    <a:stretch>
                      <a:fillRect r="-3448"/>
                    </a:stretch>
                  </a:blipFill>
                </p:spPr>
                <p:txBody>
                  <a:bodyPr/>
                  <a:lstStyle/>
                  <a:p>
                    <a:r>
                      <a:rPr lang="en-US">
                        <a:noFill/>
                      </a:rPr>
                      <a:t> </a:t>
                    </a:r>
                  </a:p>
                </p:txBody>
              </p:sp>
            </mc:Fallback>
          </mc:AlternateContent>
          <p:sp>
            <p:nvSpPr>
              <p:cNvPr id="39" name="Flowchart: Delay 38">
                <a:extLst>
                  <a:ext uri="{FF2B5EF4-FFF2-40B4-BE49-F238E27FC236}">
                    <a16:creationId xmlns:a16="http://schemas.microsoft.com/office/drawing/2014/main" id="{E18E2F46-74E0-97C6-A684-037D9CBC6B68}"/>
                  </a:ext>
                </a:extLst>
              </p:cNvPr>
              <p:cNvSpPr/>
              <p:nvPr/>
            </p:nvSpPr>
            <p:spPr>
              <a:xfrm rot="4682055">
                <a:off x="7549133" y="3861856"/>
                <a:ext cx="406691" cy="1506755"/>
              </a:xfrm>
              <a:prstGeom prst="flowChartDelay">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Delay 39">
                <a:extLst>
                  <a:ext uri="{FF2B5EF4-FFF2-40B4-BE49-F238E27FC236}">
                    <a16:creationId xmlns:a16="http://schemas.microsoft.com/office/drawing/2014/main" id="{F6979740-92BF-4ECC-B137-362F8A3084EE}"/>
                  </a:ext>
                </a:extLst>
              </p:cNvPr>
              <p:cNvSpPr/>
              <p:nvPr/>
            </p:nvSpPr>
            <p:spPr>
              <a:xfrm rot="16917945" flipV="1">
                <a:off x="7571873" y="5095467"/>
                <a:ext cx="437485" cy="1506755"/>
              </a:xfrm>
              <a:prstGeom prst="flowChartDelay">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333614B3-756B-C1F3-458F-6E465391C5AC}"/>
                  </a:ext>
                </a:extLst>
              </p:cNvPr>
              <p:cNvGrpSpPr/>
              <p:nvPr/>
            </p:nvGrpSpPr>
            <p:grpSpPr>
              <a:xfrm>
                <a:off x="5011812" y="4689200"/>
                <a:ext cx="1352202" cy="1306299"/>
                <a:chOff x="4967982" y="1535185"/>
                <a:chExt cx="1352202" cy="1306299"/>
              </a:xfrm>
            </p:grpSpPr>
            <p:sp>
              <p:nvSpPr>
                <p:cNvPr id="31" name="Rectangle 30">
                  <a:extLst>
                    <a:ext uri="{FF2B5EF4-FFF2-40B4-BE49-F238E27FC236}">
                      <a16:creationId xmlns:a16="http://schemas.microsoft.com/office/drawing/2014/main" id="{8DC03C59-64CB-6C69-AFAF-5032E6A80ECA}"/>
                    </a:ext>
                  </a:extLst>
                </p:cNvPr>
                <p:cNvSpPr/>
                <p:nvPr/>
              </p:nvSpPr>
              <p:spPr>
                <a:xfrm>
                  <a:off x="4967982" y="1535185"/>
                  <a:ext cx="1352202" cy="64965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5A72790-7071-FEE1-504D-D12160234C68}"/>
                    </a:ext>
                  </a:extLst>
                </p:cNvPr>
                <p:cNvSpPr/>
                <p:nvPr/>
              </p:nvSpPr>
              <p:spPr>
                <a:xfrm>
                  <a:off x="4967982" y="2160064"/>
                  <a:ext cx="1352202" cy="68142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78C79B57-CD53-3FD6-16E4-425E29691CA5}"/>
                    </a:ext>
                  </a:extLst>
                </p:cNvPr>
                <p:cNvCxnSpPr>
                  <a:cxnSpLocks/>
                </p:cNvCxnSpPr>
                <p:nvPr/>
              </p:nvCxnSpPr>
              <p:spPr>
                <a:xfrm flipV="1">
                  <a:off x="4967982" y="2184835"/>
                  <a:ext cx="1352202" cy="28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9D9AE98-FD52-FD2F-06D2-3ADE2C3EE9EA}"/>
                    </a:ext>
                  </a:extLst>
                </p:cNvPr>
                <p:cNvSpPr/>
                <p:nvPr/>
              </p:nvSpPr>
              <p:spPr>
                <a:xfrm>
                  <a:off x="5605807" y="2151652"/>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Freeform: Shape 74">
                <a:extLst>
                  <a:ext uri="{FF2B5EF4-FFF2-40B4-BE49-F238E27FC236}">
                    <a16:creationId xmlns:a16="http://schemas.microsoft.com/office/drawing/2014/main" id="{2F0E0AFD-9EDF-ED11-0AE9-17F6C2FD8C39}"/>
                  </a:ext>
                </a:extLst>
              </p:cNvPr>
              <p:cNvSpPr/>
              <p:nvPr/>
            </p:nvSpPr>
            <p:spPr>
              <a:xfrm>
                <a:off x="6987348" y="4419023"/>
                <a:ext cx="1568742" cy="444617"/>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61CF4C9D-7BB9-336A-F362-4B5D82FA39DE}"/>
                  </a:ext>
                </a:extLst>
              </p:cNvPr>
              <p:cNvSpPr/>
              <p:nvPr/>
            </p:nvSpPr>
            <p:spPr>
              <a:xfrm flipV="1">
                <a:off x="7021643" y="5574446"/>
                <a:ext cx="1568742" cy="444617"/>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41CC58CF-D389-4FD1-DE9D-EDA907B6F0A3}"/>
                  </a:ext>
                </a:extLst>
              </p:cNvPr>
              <p:cNvSpPr/>
              <p:nvPr/>
            </p:nvSpPr>
            <p:spPr>
              <a:xfrm>
                <a:off x="8192402" y="4644999"/>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CD47324A-1158-FEA4-49CF-8202EF169B6C}"/>
                  </a:ext>
                </a:extLst>
              </p:cNvPr>
              <p:cNvSpPr/>
              <p:nvPr/>
            </p:nvSpPr>
            <p:spPr>
              <a:xfrm>
                <a:off x="7408059" y="5537530"/>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DFADDBA5-DCEF-656F-FDBC-33BB6E03BB03}"/>
                  </a:ext>
                </a:extLst>
              </p:cNvPr>
              <p:cNvSpPr/>
              <p:nvPr/>
            </p:nvSpPr>
            <p:spPr>
              <a:xfrm>
                <a:off x="8000326" y="5641726"/>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C304D67F-52B8-BB0C-5674-095688F8E753}"/>
                  </a:ext>
                </a:extLst>
              </p:cNvPr>
              <p:cNvCxnSpPr>
                <a:cxnSpLocks/>
                <a:stCxn id="71" idx="7"/>
              </p:cNvCxnSpPr>
              <p:nvPr/>
            </p:nvCxnSpPr>
            <p:spPr>
              <a:xfrm flipV="1">
                <a:off x="7473399" y="4728456"/>
                <a:ext cx="720439" cy="819205"/>
              </a:xfrm>
              <a:prstGeom prst="straightConnector1">
                <a:avLst/>
              </a:prstGeom>
              <a:ln w="19050">
                <a:solidFill>
                  <a:schemeClr val="tx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459D729-BB4F-271D-203C-B67C1D87F6BC}"/>
                  </a:ext>
                </a:extLst>
              </p:cNvPr>
              <p:cNvCxnSpPr>
                <a:cxnSpLocks/>
                <a:stCxn id="77" idx="0"/>
              </p:cNvCxnSpPr>
              <p:nvPr/>
            </p:nvCxnSpPr>
            <p:spPr>
              <a:xfrm flipV="1">
                <a:off x="8038602" y="4737287"/>
                <a:ext cx="202186" cy="904439"/>
              </a:xfrm>
              <a:prstGeom prst="straightConnector1">
                <a:avLst/>
              </a:prstGeom>
              <a:ln w="19050">
                <a:solidFill>
                  <a:schemeClr val="tx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F49E3D5-7613-2F08-982E-B722E92E8040}"/>
                  </a:ext>
                </a:extLst>
              </p:cNvPr>
              <p:cNvCxnSpPr>
                <a:cxnSpLocks/>
              </p:cNvCxnSpPr>
              <p:nvPr/>
            </p:nvCxnSpPr>
            <p:spPr>
              <a:xfrm>
                <a:off x="8068666" y="5476466"/>
                <a:ext cx="242959" cy="64464"/>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6201697E-E15F-3B9E-BFD3-589F6B049571}"/>
                      </a:ext>
                    </a:extLst>
                  </p:cNvPr>
                  <p:cNvSpPr txBox="1"/>
                  <p:nvPr/>
                </p:nvSpPr>
                <p:spPr>
                  <a:xfrm>
                    <a:off x="8198478" y="457118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𝑁</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02" name="TextBox 101">
                    <a:extLst>
                      <a:ext uri="{FF2B5EF4-FFF2-40B4-BE49-F238E27FC236}">
                        <a16:creationId xmlns:a16="http://schemas.microsoft.com/office/drawing/2014/main" id="{6201697E-E15F-3B9E-BFD3-589F6B049571}"/>
                      </a:ext>
                    </a:extLst>
                  </p:cNvPr>
                  <p:cNvSpPr txBox="1">
                    <a:spLocks noRot="1" noChangeAspect="1" noMove="1" noResize="1" noEditPoints="1" noAdjustHandles="1" noChangeArrowheads="1" noChangeShapeType="1" noTextEdit="1"/>
                  </p:cNvSpPr>
                  <p:nvPr/>
                </p:nvSpPr>
                <p:spPr>
                  <a:xfrm>
                    <a:off x="8198478" y="4571185"/>
                    <a:ext cx="352072" cy="338554"/>
                  </a:xfrm>
                  <a:prstGeom prst="rect">
                    <a:avLst/>
                  </a:prstGeom>
                  <a:blipFill>
                    <a:blip r:embed="rId13"/>
                    <a:stretch>
                      <a:fillRect r="-3448" b="-5455"/>
                    </a:stretch>
                  </a:blipFill>
                </p:spPr>
                <p:txBody>
                  <a:bodyPr/>
                  <a:lstStyle/>
                  <a:p>
                    <a:r>
                      <a:rPr lang="en-US">
                        <a:noFill/>
                      </a:rPr>
                      <a:t> </a:t>
                    </a:r>
                  </a:p>
                </p:txBody>
              </p:sp>
            </mc:Fallback>
          </mc:AlternateContent>
          <p:cxnSp>
            <p:nvCxnSpPr>
              <p:cNvPr id="110" name="Straight Connector 109">
                <a:extLst>
                  <a:ext uri="{FF2B5EF4-FFF2-40B4-BE49-F238E27FC236}">
                    <a16:creationId xmlns:a16="http://schemas.microsoft.com/office/drawing/2014/main" id="{2546AE62-05C9-5D26-78B8-51615E8E4248}"/>
                  </a:ext>
                </a:extLst>
              </p:cNvPr>
              <p:cNvCxnSpPr>
                <a:cxnSpLocks/>
              </p:cNvCxnSpPr>
              <p:nvPr/>
            </p:nvCxnSpPr>
            <p:spPr>
              <a:xfrm flipH="1">
                <a:off x="8257116" y="5545531"/>
                <a:ext cx="56015" cy="212385"/>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39BF983-12F4-0215-5150-2404996F8E54}"/>
                      </a:ext>
                    </a:extLst>
                  </p:cNvPr>
                  <p:cNvSpPr txBox="1"/>
                  <p:nvPr/>
                </p:nvSpPr>
                <p:spPr>
                  <a:xfrm>
                    <a:off x="7475550" y="496124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anose="020B0604020202020204" pitchFamily="34" charset="0"/>
                            </a:rPr>
                            <m:t>𝑔</m:t>
                          </m:r>
                        </m:oMath>
                      </m:oMathPara>
                    </a14:m>
                    <a:endParaRPr lang="en-US" sz="1600" dirty="0">
                      <a:latin typeface="Arial" panose="020B0604020202020204" pitchFamily="34" charset="0"/>
                      <a:cs typeface="Arial" panose="020B0604020202020204" pitchFamily="34" charset="0"/>
                    </a:endParaRPr>
                  </a:p>
                </p:txBody>
              </p:sp>
            </mc:Choice>
            <mc:Fallback xmlns="">
              <p:sp>
                <p:nvSpPr>
                  <p:cNvPr id="112" name="TextBox 111">
                    <a:extLst>
                      <a:ext uri="{FF2B5EF4-FFF2-40B4-BE49-F238E27FC236}">
                        <a16:creationId xmlns:a16="http://schemas.microsoft.com/office/drawing/2014/main" id="{439BF983-12F4-0215-5150-2404996F8E54}"/>
                      </a:ext>
                    </a:extLst>
                  </p:cNvPr>
                  <p:cNvSpPr txBox="1">
                    <a:spLocks noRot="1" noChangeAspect="1" noMove="1" noResize="1" noEditPoints="1" noAdjustHandles="1" noChangeArrowheads="1" noChangeShapeType="1" noTextEdit="1"/>
                  </p:cNvSpPr>
                  <p:nvPr/>
                </p:nvSpPr>
                <p:spPr>
                  <a:xfrm>
                    <a:off x="7475550" y="4961243"/>
                    <a:ext cx="352072" cy="338554"/>
                  </a:xfrm>
                  <a:prstGeom prst="rect">
                    <a:avLst/>
                  </a:prstGeom>
                  <a:blipFill>
                    <a:blip r:embed="rId14"/>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7F41D47-46D0-372F-5223-E5F5609B87D2}"/>
                      </a:ext>
                    </a:extLst>
                  </p:cNvPr>
                  <p:cNvSpPr txBox="1"/>
                  <p:nvPr/>
                </p:nvSpPr>
                <p:spPr>
                  <a:xfrm>
                    <a:off x="5347477" y="531975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𝑋</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13" name="TextBox 112">
                    <a:extLst>
                      <a:ext uri="{FF2B5EF4-FFF2-40B4-BE49-F238E27FC236}">
                        <a16:creationId xmlns:a16="http://schemas.microsoft.com/office/drawing/2014/main" id="{77F41D47-46D0-372F-5223-E5F5609B87D2}"/>
                      </a:ext>
                    </a:extLst>
                  </p:cNvPr>
                  <p:cNvSpPr txBox="1">
                    <a:spLocks noRot="1" noChangeAspect="1" noMove="1" noResize="1" noEditPoints="1" noAdjustHandles="1" noChangeArrowheads="1" noChangeShapeType="1" noTextEdit="1"/>
                  </p:cNvSpPr>
                  <p:nvPr/>
                </p:nvSpPr>
                <p:spPr>
                  <a:xfrm>
                    <a:off x="5347477" y="5319755"/>
                    <a:ext cx="352072" cy="338554"/>
                  </a:xfrm>
                  <a:prstGeom prst="rect">
                    <a:avLst/>
                  </a:prstGeom>
                  <a:blipFill>
                    <a:blip r:embed="rId15"/>
                    <a:stretch>
                      <a:fillRect r="-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4F4192F8-A873-9F2D-7053-CE6697AB5C99}"/>
                      </a:ext>
                    </a:extLst>
                  </p:cNvPr>
                  <p:cNvSpPr txBox="1"/>
                  <p:nvPr/>
                </p:nvSpPr>
                <p:spPr>
                  <a:xfrm>
                    <a:off x="5361135" y="499275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𝑋</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4F4192F8-A873-9F2D-7053-CE6697AB5C99}"/>
                      </a:ext>
                    </a:extLst>
                  </p:cNvPr>
                  <p:cNvSpPr txBox="1">
                    <a:spLocks noRot="1" noChangeAspect="1" noMove="1" noResize="1" noEditPoints="1" noAdjustHandles="1" noChangeArrowheads="1" noChangeShapeType="1" noTextEdit="1"/>
                  </p:cNvSpPr>
                  <p:nvPr/>
                </p:nvSpPr>
                <p:spPr>
                  <a:xfrm>
                    <a:off x="5361135" y="4992755"/>
                    <a:ext cx="352072" cy="338554"/>
                  </a:xfrm>
                  <a:prstGeom prst="rect">
                    <a:avLst/>
                  </a:prstGeom>
                  <a:blipFill>
                    <a:blip r:embed="rId16"/>
                    <a:stretch>
                      <a:fillRect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8C9AFB6-4250-64CB-E5E1-877F96D211D6}"/>
                      </a:ext>
                    </a:extLst>
                  </p:cNvPr>
                  <p:cNvSpPr txBox="1"/>
                  <p:nvPr/>
                </p:nvSpPr>
                <p:spPr>
                  <a:xfrm>
                    <a:off x="4964862" y="5290406"/>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C8C9AFB6-4250-64CB-E5E1-877F96D211D6}"/>
                      </a:ext>
                    </a:extLst>
                  </p:cNvPr>
                  <p:cNvSpPr txBox="1">
                    <a:spLocks noRot="1" noChangeAspect="1" noMove="1" noResize="1" noEditPoints="1" noAdjustHandles="1" noChangeArrowheads="1" noChangeShapeType="1" noTextEdit="1"/>
                  </p:cNvSpPr>
                  <p:nvPr/>
                </p:nvSpPr>
                <p:spPr>
                  <a:xfrm>
                    <a:off x="4964862" y="5290406"/>
                    <a:ext cx="352072" cy="338554"/>
                  </a:xfrm>
                  <a:prstGeom prst="rect">
                    <a:avLst/>
                  </a:prstGeom>
                  <a:blipFill>
                    <a:blip r:embed="rId17"/>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8C7B113-54EC-D3C2-709F-46179B5621E5}"/>
                      </a:ext>
                    </a:extLst>
                  </p:cNvPr>
                  <p:cNvSpPr txBox="1"/>
                  <p:nvPr/>
                </p:nvSpPr>
                <p:spPr>
                  <a:xfrm>
                    <a:off x="4964862" y="499863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el-GR" sz="1600" i="1" smtClean="0">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21" name="TextBox 120">
                    <a:extLst>
                      <a:ext uri="{FF2B5EF4-FFF2-40B4-BE49-F238E27FC236}">
                        <a16:creationId xmlns:a16="http://schemas.microsoft.com/office/drawing/2014/main" id="{D8C7B113-54EC-D3C2-709F-46179B5621E5}"/>
                      </a:ext>
                    </a:extLst>
                  </p:cNvPr>
                  <p:cNvSpPr txBox="1">
                    <a:spLocks noRot="1" noChangeAspect="1" noMove="1" noResize="1" noEditPoints="1" noAdjustHandles="1" noChangeArrowheads="1" noChangeShapeType="1" noTextEdit="1"/>
                  </p:cNvSpPr>
                  <p:nvPr/>
                </p:nvSpPr>
                <p:spPr>
                  <a:xfrm>
                    <a:off x="4964862" y="4998633"/>
                    <a:ext cx="352072" cy="338554"/>
                  </a:xfrm>
                  <a:prstGeom prst="rect">
                    <a:avLst/>
                  </a:prstGeom>
                  <a:blipFill>
                    <a:blip r:embed="rId18"/>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1482C6DF-EEBA-2B6E-2639-003F666F671F}"/>
                      </a:ext>
                    </a:extLst>
                  </p:cNvPr>
                  <p:cNvSpPr txBox="1"/>
                  <p:nvPr/>
                </p:nvSpPr>
                <p:spPr>
                  <a:xfrm>
                    <a:off x="7345432" y="555050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31" name="TextBox 130">
                    <a:extLst>
                      <a:ext uri="{FF2B5EF4-FFF2-40B4-BE49-F238E27FC236}">
                        <a16:creationId xmlns:a16="http://schemas.microsoft.com/office/drawing/2014/main" id="{1482C6DF-EEBA-2B6E-2639-003F666F671F}"/>
                      </a:ext>
                    </a:extLst>
                  </p:cNvPr>
                  <p:cNvSpPr txBox="1">
                    <a:spLocks noRot="1" noChangeAspect="1" noMove="1" noResize="1" noEditPoints="1" noAdjustHandles="1" noChangeArrowheads="1" noChangeShapeType="1" noTextEdit="1"/>
                  </p:cNvSpPr>
                  <p:nvPr/>
                </p:nvSpPr>
                <p:spPr>
                  <a:xfrm>
                    <a:off x="7345432" y="5550503"/>
                    <a:ext cx="352072" cy="338554"/>
                  </a:xfrm>
                  <a:prstGeom prst="rect">
                    <a:avLst/>
                  </a:prstGeom>
                  <a:blipFill>
                    <a:blip r:embed="rId21"/>
                    <a:stretch>
                      <a:fillRect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7C63EA0-77DF-2AB6-0375-D696F93CBC6F}"/>
                      </a:ext>
                    </a:extLst>
                  </p:cNvPr>
                  <p:cNvSpPr txBox="1"/>
                  <p:nvPr/>
                </p:nvSpPr>
                <p:spPr>
                  <a:xfrm>
                    <a:off x="7787623" y="568732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𝑥</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32" name="TextBox 131">
                    <a:extLst>
                      <a:ext uri="{FF2B5EF4-FFF2-40B4-BE49-F238E27FC236}">
                        <a16:creationId xmlns:a16="http://schemas.microsoft.com/office/drawing/2014/main" id="{57C63EA0-77DF-2AB6-0375-D696F93CBC6F}"/>
                      </a:ext>
                    </a:extLst>
                  </p:cNvPr>
                  <p:cNvSpPr txBox="1">
                    <a:spLocks noRot="1" noChangeAspect="1" noMove="1" noResize="1" noEditPoints="1" noAdjustHandles="1" noChangeArrowheads="1" noChangeShapeType="1" noTextEdit="1"/>
                  </p:cNvSpPr>
                  <p:nvPr/>
                </p:nvSpPr>
                <p:spPr>
                  <a:xfrm>
                    <a:off x="7787623" y="5687327"/>
                    <a:ext cx="352072" cy="338554"/>
                  </a:xfrm>
                  <a:prstGeom prst="rect">
                    <a:avLst/>
                  </a:prstGeom>
                  <a:blipFill>
                    <a:blip r:embed="rId22"/>
                    <a:stretch>
                      <a:fillRect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4F29D943-D637-A7ED-7765-8536D25B7CF6}"/>
                      </a:ext>
                    </a:extLst>
                  </p:cNvPr>
                  <p:cNvSpPr txBox="1"/>
                  <p:nvPr/>
                </p:nvSpPr>
                <p:spPr>
                  <a:xfrm>
                    <a:off x="8064752" y="433029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𝑥</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33" name="TextBox 132">
                    <a:extLst>
                      <a:ext uri="{FF2B5EF4-FFF2-40B4-BE49-F238E27FC236}">
                        <a16:creationId xmlns:a16="http://schemas.microsoft.com/office/drawing/2014/main" id="{4F29D943-D637-A7ED-7765-8536D25B7CF6}"/>
                      </a:ext>
                    </a:extLst>
                  </p:cNvPr>
                  <p:cNvSpPr txBox="1">
                    <a:spLocks noRot="1" noChangeAspect="1" noMove="1" noResize="1" noEditPoints="1" noAdjustHandles="1" noChangeArrowheads="1" noChangeShapeType="1" noTextEdit="1"/>
                  </p:cNvSpPr>
                  <p:nvPr/>
                </p:nvSpPr>
                <p:spPr>
                  <a:xfrm>
                    <a:off x="8064752" y="4330295"/>
                    <a:ext cx="352072"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5949F529-0523-1B17-FC3D-7F77A3B47CE3}"/>
                      </a:ext>
                    </a:extLst>
                  </p:cNvPr>
                  <p:cNvSpPr txBox="1"/>
                  <p:nvPr/>
                </p:nvSpPr>
                <p:spPr>
                  <a:xfrm>
                    <a:off x="8165710" y="5825454"/>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5949F529-0523-1B17-FC3D-7F77A3B47CE3}"/>
                      </a:ext>
                    </a:extLst>
                  </p:cNvPr>
                  <p:cNvSpPr txBox="1">
                    <a:spLocks noRot="1" noChangeAspect="1" noMove="1" noResize="1" noEditPoints="1" noAdjustHandles="1" noChangeArrowheads="1" noChangeShapeType="1" noTextEdit="1"/>
                  </p:cNvSpPr>
                  <p:nvPr/>
                </p:nvSpPr>
                <p:spPr>
                  <a:xfrm>
                    <a:off x="8165710" y="5825454"/>
                    <a:ext cx="352072" cy="338554"/>
                  </a:xfrm>
                  <a:prstGeom prst="rect">
                    <a:avLst/>
                  </a:prstGeom>
                  <a:blipFill>
                    <a:blip r:embed="rId25"/>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0417EFF8-9776-D2FC-C3BF-170F64BED726}"/>
                      </a:ext>
                    </a:extLst>
                  </p:cNvPr>
                  <p:cNvSpPr txBox="1"/>
                  <p:nvPr/>
                </p:nvSpPr>
                <p:spPr>
                  <a:xfrm>
                    <a:off x="7113777" y="453820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36" name="TextBox 135">
                    <a:extLst>
                      <a:ext uri="{FF2B5EF4-FFF2-40B4-BE49-F238E27FC236}">
                        <a16:creationId xmlns:a16="http://schemas.microsoft.com/office/drawing/2014/main" id="{0417EFF8-9776-D2FC-C3BF-170F64BED726}"/>
                      </a:ext>
                    </a:extLst>
                  </p:cNvPr>
                  <p:cNvSpPr txBox="1">
                    <a:spLocks noRot="1" noChangeAspect="1" noMove="1" noResize="1" noEditPoints="1" noAdjustHandles="1" noChangeArrowheads="1" noChangeShapeType="1" noTextEdit="1"/>
                  </p:cNvSpPr>
                  <p:nvPr/>
                </p:nvSpPr>
                <p:spPr>
                  <a:xfrm>
                    <a:off x="7113777" y="4538207"/>
                    <a:ext cx="352072" cy="338554"/>
                  </a:xfrm>
                  <a:prstGeom prst="rect">
                    <a:avLst/>
                  </a:prstGeom>
                  <a:blipFill>
                    <a:blip r:embed="rId26"/>
                    <a:stretch>
                      <a:fillRect b="-3636"/>
                    </a:stretch>
                  </a:blipFill>
                </p:spPr>
                <p:txBody>
                  <a:bodyPr/>
                  <a:lstStyle/>
                  <a:p>
                    <a:r>
                      <a:rPr lang="en-US">
                        <a:noFill/>
                      </a:rPr>
                      <a:t> </a:t>
                    </a:r>
                  </a:p>
                </p:txBody>
              </p:sp>
            </mc:Fallback>
          </mc:AlternateContent>
          <p:grpSp>
            <p:nvGrpSpPr>
              <p:cNvPr id="206" name="Group 205">
                <a:extLst>
                  <a:ext uri="{FF2B5EF4-FFF2-40B4-BE49-F238E27FC236}">
                    <a16:creationId xmlns:a16="http://schemas.microsoft.com/office/drawing/2014/main" id="{DFCCDA0B-E24F-9ED6-941D-30DA5885FE21}"/>
                  </a:ext>
                </a:extLst>
              </p:cNvPr>
              <p:cNvGrpSpPr/>
              <p:nvPr/>
            </p:nvGrpSpPr>
            <p:grpSpPr>
              <a:xfrm rot="446084">
                <a:off x="5775558" y="4500989"/>
                <a:ext cx="2375542" cy="917414"/>
                <a:chOff x="3723253" y="3925896"/>
                <a:chExt cx="2518382" cy="686204"/>
              </a:xfrm>
            </p:grpSpPr>
            <p:cxnSp>
              <p:nvCxnSpPr>
                <p:cNvPr id="202" name="Connector: Curved 201">
                  <a:extLst>
                    <a:ext uri="{FF2B5EF4-FFF2-40B4-BE49-F238E27FC236}">
                      <a16:creationId xmlns:a16="http://schemas.microsoft.com/office/drawing/2014/main" id="{6165FCEF-95F2-30DA-F119-0975524CCBC8}"/>
                    </a:ext>
                  </a:extLst>
                </p:cNvPr>
                <p:cNvCxnSpPr>
                  <a:cxnSpLocks/>
                </p:cNvCxnSpPr>
                <p:nvPr/>
              </p:nvCxnSpPr>
              <p:spPr>
                <a:xfrm rot="5400000" flipH="1" flipV="1">
                  <a:off x="4572021" y="3084105"/>
                  <a:ext cx="679227" cy="2376763"/>
                </a:xfrm>
                <a:prstGeom prst="curvedConnector2">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A08BB687-FD8C-DAE6-55C8-F84A25BBB5FC}"/>
                    </a:ext>
                  </a:extLst>
                </p:cNvPr>
                <p:cNvCxnSpPr>
                  <a:cxnSpLocks/>
                </p:cNvCxnSpPr>
                <p:nvPr/>
              </p:nvCxnSpPr>
              <p:spPr>
                <a:xfrm flipV="1">
                  <a:off x="5914278" y="3925896"/>
                  <a:ext cx="327357" cy="10640"/>
                </a:xfrm>
                <a:prstGeom prst="straightConnector1">
                  <a:avLst/>
                </a:prstGeom>
                <a:ln w="12700">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E592241-3553-5D00-A3F7-92B3A8EB2680}"/>
                  </a:ext>
                </a:extLst>
              </p:cNvPr>
              <p:cNvGrpSpPr/>
              <p:nvPr/>
            </p:nvGrpSpPr>
            <p:grpSpPr>
              <a:xfrm rot="21153916" flipV="1">
                <a:off x="5785292" y="5303539"/>
                <a:ext cx="1628428" cy="427724"/>
                <a:chOff x="3723253" y="3925896"/>
                <a:chExt cx="2518382" cy="686204"/>
              </a:xfrm>
            </p:grpSpPr>
            <p:cxnSp>
              <p:nvCxnSpPr>
                <p:cNvPr id="208" name="Connector: Curved 207">
                  <a:extLst>
                    <a:ext uri="{FF2B5EF4-FFF2-40B4-BE49-F238E27FC236}">
                      <a16:creationId xmlns:a16="http://schemas.microsoft.com/office/drawing/2014/main" id="{84820049-E340-CB6A-3FF5-66F8E4D82419}"/>
                    </a:ext>
                  </a:extLst>
                </p:cNvPr>
                <p:cNvCxnSpPr>
                  <a:cxnSpLocks/>
                </p:cNvCxnSpPr>
                <p:nvPr/>
              </p:nvCxnSpPr>
              <p:spPr>
                <a:xfrm rot="5400000" flipH="1" flipV="1">
                  <a:off x="4572021" y="3084105"/>
                  <a:ext cx="679227" cy="2376763"/>
                </a:xfrm>
                <a:prstGeom prst="curvedConnector2">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9455EB8B-4DD1-027D-66C3-B530E7E464E4}"/>
                    </a:ext>
                  </a:extLst>
                </p:cNvPr>
                <p:cNvCxnSpPr>
                  <a:cxnSpLocks/>
                </p:cNvCxnSpPr>
                <p:nvPr/>
              </p:nvCxnSpPr>
              <p:spPr>
                <a:xfrm flipV="1">
                  <a:off x="5914278" y="3925896"/>
                  <a:ext cx="327357" cy="10640"/>
                </a:xfrm>
                <a:prstGeom prst="straightConnector1">
                  <a:avLst/>
                </a:prstGeom>
                <a:ln w="12700">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0677B9BA-4CD9-AAB3-7831-68F29013B1E1}"/>
                    </a:ext>
                  </a:extLst>
                </p:cNvPr>
                <p:cNvSpPr txBox="1"/>
                <p:nvPr/>
              </p:nvSpPr>
              <p:spPr>
                <a:xfrm>
                  <a:off x="6488552" y="4336909"/>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l-GR" sz="1600" b="0" i="1" smtClean="0">
                                <a:latin typeface="Cambria Math" panose="02040503050406030204" pitchFamily="18" charset="0"/>
                              </a:rPr>
                              <m:t>φ</m:t>
                            </m:r>
                          </m:e>
                          <m:sub>
                            <m:r>
                              <a:rPr lang="en-US" sz="1600" b="0" i="1" smtClean="0">
                                <a:latin typeface="Cambria Math" panose="02040503050406030204" pitchFamily="18" charset="0"/>
                              </a:rPr>
                              <m:t>1</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211" name="TextBox 210">
                  <a:extLst>
                    <a:ext uri="{FF2B5EF4-FFF2-40B4-BE49-F238E27FC236}">
                      <a16:creationId xmlns:a16="http://schemas.microsoft.com/office/drawing/2014/main" id="{0677B9BA-4CD9-AAB3-7831-68F29013B1E1}"/>
                    </a:ext>
                  </a:extLst>
                </p:cNvPr>
                <p:cNvSpPr txBox="1">
                  <a:spLocks noRot="1" noChangeAspect="1" noMove="1" noResize="1" noEditPoints="1" noAdjustHandles="1" noChangeArrowheads="1" noChangeShapeType="1" noTextEdit="1"/>
                </p:cNvSpPr>
                <p:nvPr/>
              </p:nvSpPr>
              <p:spPr>
                <a:xfrm>
                  <a:off x="6488552" y="4336909"/>
                  <a:ext cx="352072" cy="338554"/>
                </a:xfrm>
                <a:prstGeom prst="rect">
                  <a:avLst/>
                </a:prstGeom>
                <a:blipFill>
                  <a:blip r:embed="rId28"/>
                  <a:stretch>
                    <a:fillRect r="-3448"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FB474F6D-3952-46D1-F98D-7A046964A66B}"/>
                    </a:ext>
                  </a:extLst>
                </p:cNvPr>
                <p:cNvSpPr txBox="1"/>
                <p:nvPr/>
              </p:nvSpPr>
              <p:spPr>
                <a:xfrm>
                  <a:off x="6465810" y="558623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l-GR" sz="1600" b="0" i="1" smtClean="0">
                                <a:latin typeface="Cambria Math" panose="02040503050406030204" pitchFamily="18" charset="0"/>
                              </a:rPr>
                              <m:t>φ</m:t>
                            </m:r>
                          </m:e>
                          <m:sub>
                            <m:r>
                              <a:rPr lang="en-US" sz="1600" b="0" i="1" smtClean="0">
                                <a:latin typeface="Cambria Math" panose="02040503050406030204" pitchFamily="18" charset="0"/>
                              </a:rPr>
                              <m:t>2</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212" name="TextBox 211">
                  <a:extLst>
                    <a:ext uri="{FF2B5EF4-FFF2-40B4-BE49-F238E27FC236}">
                      <a16:creationId xmlns:a16="http://schemas.microsoft.com/office/drawing/2014/main" id="{FB474F6D-3952-46D1-F98D-7A046964A66B}"/>
                    </a:ext>
                  </a:extLst>
                </p:cNvPr>
                <p:cNvSpPr txBox="1">
                  <a:spLocks noRot="1" noChangeAspect="1" noMove="1" noResize="1" noEditPoints="1" noAdjustHandles="1" noChangeArrowheads="1" noChangeShapeType="1" noTextEdit="1"/>
                </p:cNvSpPr>
                <p:nvPr/>
              </p:nvSpPr>
              <p:spPr>
                <a:xfrm>
                  <a:off x="6465810" y="5586233"/>
                  <a:ext cx="352072" cy="338554"/>
                </a:xfrm>
                <a:prstGeom prst="rect">
                  <a:avLst/>
                </a:prstGeom>
                <a:blipFill>
                  <a:blip r:embed="rId29"/>
                  <a:stretch>
                    <a:fillRect r="-7018" b="-535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5" name="TextBox 214">
                <a:extLst>
                  <a:ext uri="{FF2B5EF4-FFF2-40B4-BE49-F238E27FC236}">
                    <a16:creationId xmlns:a16="http://schemas.microsoft.com/office/drawing/2014/main" id="{878F3A9F-E27B-5944-972B-D1E64AD9B006}"/>
                  </a:ext>
                </a:extLst>
              </p:cNvPr>
              <p:cNvSpPr txBox="1"/>
              <p:nvPr/>
            </p:nvSpPr>
            <p:spPr>
              <a:xfrm>
                <a:off x="583052" y="1238349"/>
                <a:ext cx="3978050" cy="830997"/>
              </a:xfrm>
              <a:prstGeom prst="rect">
                <a:avLst/>
              </a:prstGeom>
              <a:noFill/>
            </p:spPr>
            <p:txBody>
              <a:bodyPr wrap="square" rtlCol="0">
                <a:spAutoFit/>
              </a:bodyPr>
              <a:lstStyle/>
              <a:p>
                <a:pPr algn="just"/>
                <a:r>
                  <a:rPr lang="en-US" sz="1600" dirty="0"/>
                  <a:t>For two separate domains </a:t>
                </a:r>
                <a14:m>
                  <m:oMath xmlns:m="http://schemas.openxmlformats.org/officeDocument/2006/math">
                    <m:sSubSup>
                      <m:sSubSupPr>
                        <m:ctrlPr>
                          <a:rPr lang="en-US" sz="1600" i="1">
                            <a:latin typeface="Cambria Math" panose="02040503050406030204" pitchFamily="18" charset="0"/>
                          </a:rPr>
                        </m:ctrlPr>
                      </m:sSubSupPr>
                      <m:e>
                        <m:r>
                          <m:rPr>
                            <m:sty m:val="p"/>
                          </m:rPr>
                          <a:rPr lang="az-Cyrl-AZ" sz="1600" i="1" smtClean="0">
                            <a:latin typeface="Cambria Math" panose="02040503050406030204" pitchFamily="18" charset="0"/>
                          </a:rPr>
                          <m:t>Ω</m:t>
                        </m:r>
                      </m:e>
                      <m:sub>
                        <m:r>
                          <a:rPr lang="en-US" sz="1600" i="1">
                            <a:latin typeface="Cambria Math" panose="02040503050406030204" pitchFamily="18" charset="0"/>
                          </a:rPr>
                          <m:t>𝑐</m:t>
                        </m:r>
                      </m:sub>
                      <m:sup>
                        <m:r>
                          <a:rPr lang="en-US" sz="1600" i="1">
                            <a:latin typeface="Cambria Math" panose="02040503050406030204" pitchFamily="18" charset="0"/>
                          </a:rPr>
                          <m:t>+</m:t>
                        </m:r>
                      </m:sup>
                    </m:sSubSup>
                  </m:oMath>
                </a14:m>
                <a:r>
                  <a:rPr lang="en-US" sz="1600" dirty="0"/>
                  <a:t> and </a:t>
                </a:r>
                <a14:m>
                  <m:oMath xmlns:m="http://schemas.openxmlformats.org/officeDocument/2006/math">
                    <m:sSubSup>
                      <m:sSubSupPr>
                        <m:ctrlPr>
                          <a:rPr lang="en-US" sz="1600" i="1">
                            <a:latin typeface="Cambria Math" panose="02040503050406030204" pitchFamily="18" charset="0"/>
                          </a:rPr>
                        </m:ctrlPr>
                      </m:sSubSupPr>
                      <m:e>
                        <m:r>
                          <m:rPr>
                            <m:sty m:val="p"/>
                          </m:rPr>
                          <a:rPr lang="az-Cyrl-AZ" sz="1600" i="1">
                            <a:latin typeface="Cambria Math" panose="02040503050406030204" pitchFamily="18" charset="0"/>
                          </a:rPr>
                          <m:t>Ω</m:t>
                        </m:r>
                      </m:e>
                      <m:sub>
                        <m:r>
                          <a:rPr lang="en-US" sz="1600" i="1">
                            <a:latin typeface="Cambria Math" panose="02040503050406030204" pitchFamily="18" charset="0"/>
                          </a:rPr>
                          <m:t>𝑐</m:t>
                        </m:r>
                      </m:sub>
                      <m:sup>
                        <m:r>
                          <a:rPr lang="en-US" sz="1600" b="0" i="1" smtClean="0">
                            <a:latin typeface="Cambria Math" panose="02040503050406030204" pitchFamily="18" charset="0"/>
                          </a:rPr>
                          <m:t>−</m:t>
                        </m:r>
                      </m:sup>
                    </m:sSubSup>
                  </m:oMath>
                </a14:m>
                <a:r>
                  <a:rPr lang="en-US" sz="1600" dirty="0"/>
                  <a:t>, </a:t>
                </a:r>
                <a:r>
                  <a:rPr lang="en-US" sz="1600" dirty="0">
                    <a:solidFill>
                      <a:schemeClr val="accent2"/>
                    </a:solidFill>
                  </a:rPr>
                  <a:t>the boundaries where contact can potentially happen </a:t>
                </a:r>
                <a:r>
                  <a:rPr lang="en-US" sz="1600" dirty="0"/>
                  <a:t>are  </a:t>
                </a:r>
                <a14:m>
                  <m:oMath xmlns:m="http://schemas.openxmlformats.org/officeDocument/2006/math">
                    <m:sSubSup>
                      <m:sSubSupPr>
                        <m:ctrlPr>
                          <a:rPr lang="en-US" sz="1600" i="1" smtClean="0">
                            <a:latin typeface="Cambria Math" panose="02040503050406030204" pitchFamily="18" charset="0"/>
                          </a:rPr>
                        </m:ctrlPr>
                      </m:sSubSupPr>
                      <m:e>
                        <m:r>
                          <m:rPr>
                            <m:sty m:val="p"/>
                          </m:rPr>
                          <a:rPr lang="el-GR" sz="1600" i="1" smtClean="0">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 </m:t>
                    </m:r>
                  </m:oMath>
                </a14:m>
                <a:r>
                  <a:rPr lang="en-US" sz="1600" dirty="0"/>
                  <a:t>and </a:t>
                </a:r>
                <a14:m>
                  <m:oMath xmlns:m="http://schemas.openxmlformats.org/officeDocument/2006/math">
                    <m:sSubSup>
                      <m:sSubSupPr>
                        <m:ctrlPr>
                          <a:rPr lang="en-US" sz="1600" i="1">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i="1">
                            <a:latin typeface="Cambria Math" panose="02040503050406030204" pitchFamily="18" charset="0"/>
                          </a:rPr>
                          <m:t>𝑐</m:t>
                        </m:r>
                      </m:sub>
                      <m:sup>
                        <m:r>
                          <a:rPr lang="en-US" sz="1600" b="0" i="1" smtClean="0">
                            <a:latin typeface="Cambria Math" panose="02040503050406030204" pitchFamily="18" charset="0"/>
                          </a:rPr>
                          <m:t>−</m:t>
                        </m:r>
                      </m:sup>
                    </m:sSubSup>
                  </m:oMath>
                </a14:m>
                <a:r>
                  <a:rPr lang="en-US" sz="1600" dirty="0"/>
                  <a:t>. </a:t>
                </a:r>
              </a:p>
            </p:txBody>
          </p:sp>
        </mc:Choice>
        <mc:Fallback xmlns="">
          <p:sp>
            <p:nvSpPr>
              <p:cNvPr id="215" name="TextBox 214">
                <a:extLst>
                  <a:ext uri="{FF2B5EF4-FFF2-40B4-BE49-F238E27FC236}">
                    <a16:creationId xmlns:a16="http://schemas.microsoft.com/office/drawing/2014/main" id="{878F3A9F-E27B-5944-972B-D1E64AD9B006}"/>
                  </a:ext>
                </a:extLst>
              </p:cNvPr>
              <p:cNvSpPr txBox="1">
                <a:spLocks noRot="1" noChangeAspect="1" noMove="1" noResize="1" noEditPoints="1" noAdjustHandles="1" noChangeArrowheads="1" noChangeShapeType="1" noTextEdit="1"/>
              </p:cNvSpPr>
              <p:nvPr/>
            </p:nvSpPr>
            <p:spPr>
              <a:xfrm>
                <a:off x="583052" y="1238349"/>
                <a:ext cx="3978050" cy="830997"/>
              </a:xfrm>
              <a:prstGeom prst="rect">
                <a:avLst/>
              </a:prstGeom>
              <a:blipFill>
                <a:blip r:embed="rId30"/>
                <a:stretch>
                  <a:fillRect l="-920" t="-2206" r="-767" b="-8824"/>
                </a:stretch>
              </a:blipFill>
            </p:spPr>
            <p:txBody>
              <a:bodyPr/>
              <a:lstStyle/>
              <a:p>
                <a:r>
                  <a:rPr lang="en-US">
                    <a:noFill/>
                  </a:rPr>
                  <a:t> </a:t>
                </a:r>
              </a:p>
            </p:txBody>
          </p:sp>
        </mc:Fallback>
      </mc:AlternateContent>
      <p:sp>
        <p:nvSpPr>
          <p:cNvPr id="217" name="TextBox 216">
            <a:extLst>
              <a:ext uri="{FF2B5EF4-FFF2-40B4-BE49-F238E27FC236}">
                <a16:creationId xmlns:a16="http://schemas.microsoft.com/office/drawing/2014/main" id="{26A6F098-782E-27C5-1F6B-29F6FF714C82}"/>
              </a:ext>
            </a:extLst>
          </p:cNvPr>
          <p:cNvSpPr txBox="1"/>
          <p:nvPr/>
        </p:nvSpPr>
        <p:spPr>
          <a:xfrm>
            <a:off x="596359" y="3053011"/>
            <a:ext cx="5065987" cy="338554"/>
          </a:xfrm>
          <a:prstGeom prst="rect">
            <a:avLst/>
          </a:prstGeom>
          <a:noFill/>
        </p:spPr>
        <p:txBody>
          <a:bodyPr wrap="square" rtlCol="0">
            <a:spAutoFit/>
          </a:bodyPr>
          <a:lstStyle/>
          <a:p>
            <a:pPr algn="just"/>
            <a:r>
              <a:rPr lang="en-US" sz="1600" dirty="0"/>
              <a:t>The </a:t>
            </a:r>
            <a:r>
              <a:rPr lang="en-US" sz="1600" dirty="0">
                <a:solidFill>
                  <a:schemeClr val="accent2"/>
                </a:solidFill>
              </a:rPr>
              <a:t>normal gap function</a:t>
            </a:r>
            <a:r>
              <a:rPr lang="en-US" sz="1600" dirty="0"/>
              <a:t>,    </a:t>
            </a:r>
          </a:p>
        </p:txBody>
      </p:sp>
      <p:pic>
        <p:nvPicPr>
          <p:cNvPr id="224" name="Picture 223">
            <a:extLst>
              <a:ext uri="{FF2B5EF4-FFF2-40B4-BE49-F238E27FC236}">
                <a16:creationId xmlns:a16="http://schemas.microsoft.com/office/drawing/2014/main" id="{DDE7D845-44AA-A6B8-90D2-E2023C28A3F4}"/>
              </a:ext>
            </a:extLst>
          </p:cNvPr>
          <p:cNvPicPr>
            <a:picLocks noChangeAspect="1"/>
          </p:cNvPicPr>
          <p:nvPr/>
        </p:nvPicPr>
        <p:blipFill>
          <a:blip r:embed="rId31"/>
          <a:stretch>
            <a:fillRect/>
          </a:stretch>
        </p:blipFill>
        <p:spPr>
          <a:xfrm>
            <a:off x="1045380" y="3430212"/>
            <a:ext cx="3135085" cy="342137"/>
          </a:xfrm>
          <a:prstGeom prst="rect">
            <a:avLst/>
          </a:prstGeom>
        </p:spPr>
      </p:pic>
      <mc:AlternateContent xmlns:mc="http://schemas.openxmlformats.org/markup-compatibility/2006" xmlns:a14="http://schemas.microsoft.com/office/drawing/2010/main">
        <mc:Choice Requires="a14">
          <p:sp>
            <p:nvSpPr>
              <p:cNvPr id="225" name="TextBox 224">
                <a:extLst>
                  <a:ext uri="{FF2B5EF4-FFF2-40B4-BE49-F238E27FC236}">
                    <a16:creationId xmlns:a16="http://schemas.microsoft.com/office/drawing/2014/main" id="{98AE5A9D-40EE-FDCC-2AFB-12A2CC48359A}"/>
                  </a:ext>
                </a:extLst>
              </p:cNvPr>
              <p:cNvSpPr txBox="1"/>
              <p:nvPr/>
            </p:nvSpPr>
            <p:spPr>
              <a:xfrm>
                <a:off x="579046" y="3910921"/>
                <a:ext cx="3942370" cy="584775"/>
              </a:xfrm>
              <a:prstGeom prst="rect">
                <a:avLst/>
              </a:prstGeom>
              <a:noFill/>
            </p:spPr>
            <p:txBody>
              <a:bodyPr wrap="square" rtlCol="0">
                <a:spAutoFit/>
              </a:bodyPr>
              <a:lstStyle/>
              <a:p>
                <a:pPr algn="just"/>
                <a:r>
                  <a:rPr lang="en-US" sz="1600" dirty="0"/>
                  <a:t>The </a:t>
                </a:r>
                <a:r>
                  <a:rPr lang="en-US" sz="1600" dirty="0">
                    <a:solidFill>
                      <a:schemeClr val="accent2"/>
                    </a:solidFill>
                  </a:rPr>
                  <a:t>contact pressure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𝑝</m:t>
                        </m:r>
                      </m:e>
                      <m:sub>
                        <m:r>
                          <a:rPr lang="en-US" sz="1600" i="1">
                            <a:latin typeface="Cambria Math" panose="02040503050406030204" pitchFamily="18" charset="0"/>
                          </a:rPr>
                          <m:t>𝑁</m:t>
                        </m:r>
                      </m:sub>
                    </m:sSub>
                  </m:oMath>
                </a14:m>
                <a:r>
                  <a:rPr lang="en-US" sz="1600" dirty="0"/>
                  <a:t> =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𝑁</m:t>
                        </m:r>
                      </m:sub>
                    </m:sSub>
                    <m:r>
                      <a:rPr lang="en-US" sz="1600" b="0" i="1" smtClean="0">
                        <a:latin typeface="Cambria Math" panose="02040503050406030204" pitchFamily="18" charset="0"/>
                      </a:rPr>
                      <m:t>=−</m:t>
                    </m:r>
                    <m:r>
                      <a:rPr lang="en-US" sz="1600" b="1" i="1" smtClean="0">
                        <a:latin typeface="Cambria Math" panose="02040503050406030204" pitchFamily="18" charset="0"/>
                      </a:rPr>
                      <m:t>𝒕</m:t>
                    </m:r>
                    <m:r>
                      <a:rPr lang="en-US" sz="1600" b="1" i="1" smtClean="0">
                        <a:latin typeface="Cambria Math" panose="02040503050406030204" pitchFamily="18" charset="0"/>
                      </a:rPr>
                      <m:t>.</m:t>
                    </m:r>
                    <m:r>
                      <a:rPr lang="en-US" sz="1600" b="1" i="1" smtClean="0">
                        <a:latin typeface="Cambria Math" panose="02040503050406030204" pitchFamily="18" charset="0"/>
                      </a:rPr>
                      <m:t>𝒏</m:t>
                    </m:r>
                  </m:oMath>
                </a14:m>
                <a:r>
                  <a:rPr lang="en-US" sz="1600" b="1" dirty="0"/>
                  <a:t> </a:t>
                </a:r>
                <a:r>
                  <a:rPr lang="en-US" sz="1600" dirty="0">
                    <a:solidFill>
                      <a:schemeClr val="accent2"/>
                    </a:solidFill>
                  </a:rPr>
                  <a:t>on each surface</a:t>
                </a:r>
                <a:r>
                  <a:rPr lang="en-US" sz="1600" dirty="0"/>
                  <a:t>,    </a:t>
                </a:r>
              </a:p>
            </p:txBody>
          </p:sp>
        </mc:Choice>
        <mc:Fallback xmlns="">
          <p:sp>
            <p:nvSpPr>
              <p:cNvPr id="225" name="TextBox 224">
                <a:extLst>
                  <a:ext uri="{FF2B5EF4-FFF2-40B4-BE49-F238E27FC236}">
                    <a16:creationId xmlns:a16="http://schemas.microsoft.com/office/drawing/2014/main" id="{98AE5A9D-40EE-FDCC-2AFB-12A2CC48359A}"/>
                  </a:ext>
                </a:extLst>
              </p:cNvPr>
              <p:cNvSpPr txBox="1">
                <a:spLocks noRot="1" noChangeAspect="1" noMove="1" noResize="1" noEditPoints="1" noAdjustHandles="1" noChangeArrowheads="1" noChangeShapeType="1" noTextEdit="1"/>
              </p:cNvSpPr>
              <p:nvPr/>
            </p:nvSpPr>
            <p:spPr>
              <a:xfrm>
                <a:off x="579046" y="3910921"/>
                <a:ext cx="3942370" cy="584775"/>
              </a:xfrm>
              <a:prstGeom prst="rect">
                <a:avLst/>
              </a:prstGeom>
              <a:blipFill>
                <a:blip r:embed="rId32"/>
                <a:stretch>
                  <a:fillRect l="-927" t="-3158" r="-773" b="-13684"/>
                </a:stretch>
              </a:blipFill>
            </p:spPr>
            <p:txBody>
              <a:bodyPr/>
              <a:lstStyle/>
              <a:p>
                <a:r>
                  <a:rPr lang="en-US">
                    <a:noFill/>
                  </a:rPr>
                  <a:t> </a:t>
                </a:r>
              </a:p>
            </p:txBody>
          </p:sp>
        </mc:Fallback>
      </mc:AlternateContent>
      <p:pic>
        <p:nvPicPr>
          <p:cNvPr id="227" name="Picture 226">
            <a:extLst>
              <a:ext uri="{FF2B5EF4-FFF2-40B4-BE49-F238E27FC236}">
                <a16:creationId xmlns:a16="http://schemas.microsoft.com/office/drawing/2014/main" id="{07572B99-85F1-8A9B-5E67-93F70E95FF59}"/>
              </a:ext>
            </a:extLst>
          </p:cNvPr>
          <p:cNvPicPr>
            <a:picLocks noChangeAspect="1"/>
          </p:cNvPicPr>
          <p:nvPr/>
        </p:nvPicPr>
        <p:blipFill>
          <a:blip r:embed="rId33"/>
          <a:stretch>
            <a:fillRect/>
          </a:stretch>
        </p:blipFill>
        <p:spPr>
          <a:xfrm>
            <a:off x="1493003" y="4555078"/>
            <a:ext cx="1641663" cy="358081"/>
          </a:xfrm>
          <a:prstGeom prst="rect">
            <a:avLst/>
          </a:prstGeom>
        </p:spPr>
      </p:pic>
      <p:pic>
        <p:nvPicPr>
          <p:cNvPr id="229" name="Picture 228">
            <a:extLst>
              <a:ext uri="{FF2B5EF4-FFF2-40B4-BE49-F238E27FC236}">
                <a16:creationId xmlns:a16="http://schemas.microsoft.com/office/drawing/2014/main" id="{F1FCE70B-A374-29BB-A74B-A97EC7798562}"/>
              </a:ext>
            </a:extLst>
          </p:cNvPr>
          <p:cNvPicPr>
            <a:picLocks noChangeAspect="1"/>
          </p:cNvPicPr>
          <p:nvPr/>
        </p:nvPicPr>
        <p:blipFill>
          <a:blip r:embed="rId34"/>
          <a:stretch>
            <a:fillRect/>
          </a:stretch>
        </p:blipFill>
        <p:spPr>
          <a:xfrm>
            <a:off x="1493003" y="5016189"/>
            <a:ext cx="1641663" cy="317548"/>
          </a:xfrm>
          <a:prstGeom prst="rect">
            <a:avLst/>
          </a:prstGeom>
        </p:spPr>
      </p:pic>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A94C6E7E-A429-8748-DC4C-F64E3F314385}"/>
                  </a:ext>
                </a:extLst>
              </p:cNvPr>
              <p:cNvSpPr txBox="1"/>
              <p:nvPr/>
            </p:nvSpPr>
            <p:spPr>
              <a:xfrm>
                <a:off x="568456" y="5419772"/>
                <a:ext cx="3942370" cy="338554"/>
              </a:xfrm>
              <a:prstGeom prst="rect">
                <a:avLst/>
              </a:prstGeom>
              <a:noFill/>
            </p:spPr>
            <p:txBody>
              <a:bodyPr wrap="square" rtlCol="0">
                <a:spAutoFit/>
              </a:bodyPr>
              <a:lstStyle/>
              <a:p>
                <a:pPr algn="just"/>
                <a:r>
                  <a:rPr lang="en-US" sz="1600" dirty="0">
                    <a:solidFill>
                      <a:schemeClr val="accent2"/>
                    </a:solidFill>
                  </a:rPr>
                  <a:t>KKT conditions on </a:t>
                </a:r>
                <a14:m>
                  <m:oMath xmlns:m="http://schemas.openxmlformats.org/officeDocument/2006/math">
                    <m:sSub>
                      <m:sSubPr>
                        <m:ctrlPr>
                          <a:rPr lang="en-US" sz="1600" i="1" smtClean="0">
                            <a:solidFill>
                              <a:schemeClr val="accent2"/>
                            </a:solidFill>
                            <a:latin typeface="Cambria Math" panose="02040503050406030204" pitchFamily="18" charset="0"/>
                          </a:rPr>
                        </m:ctrlPr>
                      </m:sSubPr>
                      <m:e>
                        <m:r>
                          <a:rPr lang="az-Cyrl-AZ" sz="1600" i="1" smtClean="0">
                            <a:solidFill>
                              <a:schemeClr val="accent2"/>
                            </a:solidFill>
                            <a:latin typeface="Cambria Math" panose="02040503050406030204" pitchFamily="18" charset="0"/>
                          </a:rPr>
                          <m:t>Г</m:t>
                        </m:r>
                      </m:e>
                      <m:sub>
                        <m:r>
                          <a:rPr lang="en-US" sz="1600" b="0" i="1" smtClean="0">
                            <a:solidFill>
                              <a:schemeClr val="accent2"/>
                            </a:solidFill>
                            <a:latin typeface="Cambria Math" panose="02040503050406030204" pitchFamily="18" charset="0"/>
                          </a:rPr>
                          <m:t>𝑖</m:t>
                        </m:r>
                      </m:sub>
                    </m:sSub>
                  </m:oMath>
                </a14:m>
                <a:r>
                  <a:rPr lang="en-US" sz="1600" dirty="0"/>
                  <a:t>,</a:t>
                </a:r>
              </a:p>
            </p:txBody>
          </p:sp>
        </mc:Choice>
        <mc:Fallback xmlns="">
          <p:sp>
            <p:nvSpPr>
              <p:cNvPr id="230" name="TextBox 229">
                <a:extLst>
                  <a:ext uri="{FF2B5EF4-FFF2-40B4-BE49-F238E27FC236}">
                    <a16:creationId xmlns:a16="http://schemas.microsoft.com/office/drawing/2014/main" id="{A94C6E7E-A429-8748-DC4C-F64E3F314385}"/>
                  </a:ext>
                </a:extLst>
              </p:cNvPr>
              <p:cNvSpPr txBox="1">
                <a:spLocks noRot="1" noChangeAspect="1" noMove="1" noResize="1" noEditPoints="1" noAdjustHandles="1" noChangeArrowheads="1" noChangeShapeType="1" noTextEdit="1"/>
              </p:cNvSpPr>
              <p:nvPr/>
            </p:nvSpPr>
            <p:spPr>
              <a:xfrm>
                <a:off x="568456" y="5419772"/>
                <a:ext cx="3942370" cy="338554"/>
              </a:xfrm>
              <a:prstGeom prst="rect">
                <a:avLst/>
              </a:prstGeom>
              <a:blipFill>
                <a:blip r:embed="rId35"/>
                <a:stretch>
                  <a:fillRect l="-773" t="-5357" b="-21429"/>
                </a:stretch>
              </a:blipFill>
            </p:spPr>
            <p:txBody>
              <a:bodyPr/>
              <a:lstStyle/>
              <a:p>
                <a:r>
                  <a:rPr lang="en-US">
                    <a:noFill/>
                  </a:rPr>
                  <a:t> </a:t>
                </a:r>
              </a:p>
            </p:txBody>
          </p:sp>
        </mc:Fallback>
      </mc:AlternateContent>
      <p:grpSp>
        <p:nvGrpSpPr>
          <p:cNvPr id="241" name="Group 240">
            <a:extLst>
              <a:ext uri="{FF2B5EF4-FFF2-40B4-BE49-F238E27FC236}">
                <a16:creationId xmlns:a16="http://schemas.microsoft.com/office/drawing/2014/main" id="{55E79CE1-44C4-239F-D72F-68B68FAA2AD0}"/>
              </a:ext>
            </a:extLst>
          </p:cNvPr>
          <p:cNvGrpSpPr/>
          <p:nvPr/>
        </p:nvGrpSpPr>
        <p:grpSpPr>
          <a:xfrm>
            <a:off x="596360" y="5753479"/>
            <a:ext cx="3961416" cy="361919"/>
            <a:chOff x="597356" y="5769211"/>
            <a:chExt cx="3961416" cy="361919"/>
          </a:xfrm>
        </p:grpSpPr>
        <p:pic>
          <p:nvPicPr>
            <p:cNvPr id="234" name="Picture 233">
              <a:extLst>
                <a:ext uri="{FF2B5EF4-FFF2-40B4-BE49-F238E27FC236}">
                  <a16:creationId xmlns:a16="http://schemas.microsoft.com/office/drawing/2014/main" id="{B7885B79-542B-9C70-CF80-215C03A32FEB}"/>
                </a:ext>
              </a:extLst>
            </p:cNvPr>
            <p:cNvPicPr>
              <a:picLocks noChangeAspect="1"/>
            </p:cNvPicPr>
            <p:nvPr/>
          </p:nvPicPr>
          <p:blipFill>
            <a:blip r:embed="rId36"/>
            <a:stretch>
              <a:fillRect/>
            </a:stretch>
          </p:blipFill>
          <p:spPr>
            <a:xfrm>
              <a:off x="597356" y="5790243"/>
              <a:ext cx="751709" cy="270640"/>
            </a:xfrm>
            <a:prstGeom prst="rect">
              <a:avLst/>
            </a:prstGeom>
          </p:spPr>
        </p:pic>
        <p:pic>
          <p:nvPicPr>
            <p:cNvPr id="236" name="Picture 235">
              <a:extLst>
                <a:ext uri="{FF2B5EF4-FFF2-40B4-BE49-F238E27FC236}">
                  <a16:creationId xmlns:a16="http://schemas.microsoft.com/office/drawing/2014/main" id="{382FFFF5-59F9-EF13-0394-A4805872790B}"/>
                </a:ext>
              </a:extLst>
            </p:cNvPr>
            <p:cNvPicPr>
              <a:picLocks noChangeAspect="1"/>
            </p:cNvPicPr>
            <p:nvPr/>
          </p:nvPicPr>
          <p:blipFill>
            <a:blip r:embed="rId37"/>
            <a:stretch>
              <a:fillRect/>
            </a:stretch>
          </p:blipFill>
          <p:spPr>
            <a:xfrm>
              <a:off x="1641758" y="5769211"/>
              <a:ext cx="1700207" cy="317548"/>
            </a:xfrm>
            <a:prstGeom prst="rect">
              <a:avLst/>
            </a:prstGeom>
          </p:spPr>
        </p:pic>
        <p:pic>
          <p:nvPicPr>
            <p:cNvPr id="238" name="Picture 237">
              <a:extLst>
                <a:ext uri="{FF2B5EF4-FFF2-40B4-BE49-F238E27FC236}">
                  <a16:creationId xmlns:a16="http://schemas.microsoft.com/office/drawing/2014/main" id="{ED307DBA-5BDF-0920-94E2-36168B310B13}"/>
                </a:ext>
              </a:extLst>
            </p:cNvPr>
            <p:cNvPicPr>
              <a:picLocks noChangeAspect="1"/>
            </p:cNvPicPr>
            <p:nvPr/>
          </p:nvPicPr>
          <p:blipFill>
            <a:blip r:embed="rId38"/>
            <a:stretch>
              <a:fillRect/>
            </a:stretch>
          </p:blipFill>
          <p:spPr>
            <a:xfrm>
              <a:off x="3620827" y="5795967"/>
              <a:ext cx="937945" cy="264916"/>
            </a:xfrm>
            <a:prstGeom prst="rect">
              <a:avLst/>
            </a:prstGeom>
          </p:spPr>
        </p:pic>
        <p:sp>
          <p:nvSpPr>
            <p:cNvPr id="239" name="TextBox 238">
              <a:extLst>
                <a:ext uri="{FF2B5EF4-FFF2-40B4-BE49-F238E27FC236}">
                  <a16:creationId xmlns:a16="http://schemas.microsoft.com/office/drawing/2014/main" id="{F2A875AE-4EBF-520B-9CEC-249996BB8FD8}"/>
                </a:ext>
              </a:extLst>
            </p:cNvPr>
            <p:cNvSpPr txBox="1"/>
            <p:nvPr/>
          </p:nvSpPr>
          <p:spPr>
            <a:xfrm>
              <a:off x="1300660" y="5785587"/>
              <a:ext cx="342442" cy="338554"/>
            </a:xfrm>
            <a:prstGeom prst="rect">
              <a:avLst/>
            </a:prstGeom>
            <a:noFill/>
          </p:spPr>
          <p:txBody>
            <a:bodyPr wrap="square" rtlCol="0">
              <a:spAutoFit/>
            </a:bodyPr>
            <a:lstStyle/>
            <a:p>
              <a:r>
                <a:rPr lang="en-US" sz="1600" dirty="0"/>
                <a:t>;</a:t>
              </a:r>
            </a:p>
          </p:txBody>
        </p:sp>
        <p:sp>
          <p:nvSpPr>
            <p:cNvPr id="240" name="TextBox 239">
              <a:extLst>
                <a:ext uri="{FF2B5EF4-FFF2-40B4-BE49-F238E27FC236}">
                  <a16:creationId xmlns:a16="http://schemas.microsoft.com/office/drawing/2014/main" id="{BA4C69BE-CC97-E5FC-3D69-57CA01246F82}"/>
                </a:ext>
              </a:extLst>
            </p:cNvPr>
            <p:cNvSpPr txBox="1"/>
            <p:nvPr/>
          </p:nvSpPr>
          <p:spPr>
            <a:xfrm>
              <a:off x="3248208" y="5792576"/>
              <a:ext cx="342442" cy="338554"/>
            </a:xfrm>
            <a:prstGeom prst="rect">
              <a:avLst/>
            </a:prstGeom>
            <a:noFill/>
          </p:spPr>
          <p:txBody>
            <a:bodyPr wrap="square" rtlCol="0">
              <a:spAutoFit/>
            </a:bodyPr>
            <a:lstStyle/>
            <a:p>
              <a:r>
                <a:rPr lang="en-US" sz="1600" dirty="0"/>
                <a:t>;</a:t>
              </a:r>
            </a:p>
          </p:txBody>
        </p:sp>
      </p:grpSp>
      <p:pic>
        <p:nvPicPr>
          <p:cNvPr id="3" name="Picture 2">
            <a:extLst>
              <a:ext uri="{FF2B5EF4-FFF2-40B4-BE49-F238E27FC236}">
                <a16:creationId xmlns:a16="http://schemas.microsoft.com/office/drawing/2014/main" id="{143E8860-C025-E5CA-67AE-75817676F593}"/>
              </a:ext>
            </a:extLst>
          </p:cNvPr>
          <p:cNvPicPr>
            <a:picLocks noChangeAspect="1"/>
          </p:cNvPicPr>
          <p:nvPr/>
        </p:nvPicPr>
        <p:blipFill>
          <a:blip r:embed="rId39"/>
          <a:stretch>
            <a:fillRect/>
          </a:stretch>
        </p:blipFill>
        <p:spPr>
          <a:xfrm>
            <a:off x="596359" y="2157265"/>
            <a:ext cx="3914467" cy="714574"/>
          </a:xfrm>
          <a:prstGeom prst="rect">
            <a:avLst/>
          </a:prstGeom>
        </p:spPr>
      </p:pic>
      <p:sp>
        <p:nvSpPr>
          <p:cNvPr id="6" name="TextBox 5">
            <a:extLst>
              <a:ext uri="{FF2B5EF4-FFF2-40B4-BE49-F238E27FC236}">
                <a16:creationId xmlns:a16="http://schemas.microsoft.com/office/drawing/2014/main" id="{4D017069-0D00-0031-BEC8-D88E18BAEA08}"/>
              </a:ext>
            </a:extLst>
          </p:cNvPr>
          <p:cNvSpPr txBox="1"/>
          <p:nvPr/>
        </p:nvSpPr>
        <p:spPr>
          <a:xfrm>
            <a:off x="4278386" y="6278383"/>
            <a:ext cx="4445002" cy="461665"/>
          </a:xfrm>
          <a:prstGeom prst="rect">
            <a:avLst/>
          </a:prstGeom>
          <a:noFill/>
        </p:spPr>
        <p:txBody>
          <a:bodyPr wrap="square">
            <a:spAutoFit/>
          </a:bodyPr>
          <a:lstStyle/>
          <a:p>
            <a:r>
              <a:rPr lang="en-US" sz="600" b="0" i="0" dirty="0">
                <a:solidFill>
                  <a:schemeClr val="bg1">
                    <a:lumMod val="50000"/>
                  </a:schemeClr>
                </a:solidFill>
                <a:effectLst/>
                <a:highlight>
                  <a:srgbClr val="FFFFFF"/>
                </a:highlight>
                <a:latin typeface="Arial" panose="020B0604020202020204" pitchFamily="34" charset="0"/>
              </a:rPr>
              <a:t>[Masud, A., Truster, T. J., &amp; Bergman, L. A. (2012). A unified formulation for interface coupling and frictional contact modeling with embedded error estimation. </a:t>
            </a:r>
            <a:r>
              <a:rPr lang="en-US" sz="600" b="0" i="1" dirty="0">
                <a:solidFill>
                  <a:schemeClr val="bg1">
                    <a:lumMod val="50000"/>
                  </a:schemeClr>
                </a:solidFill>
                <a:effectLst/>
                <a:highlight>
                  <a:srgbClr val="FFFFFF"/>
                </a:highlight>
                <a:latin typeface="Arial" panose="020B0604020202020204" pitchFamily="34" charset="0"/>
              </a:rPr>
              <a:t>International Journal for Numerical Methods in Engineering</a:t>
            </a:r>
            <a:r>
              <a:rPr lang="en-US" sz="600" b="0" i="0" dirty="0">
                <a:solidFill>
                  <a:schemeClr val="bg1">
                    <a:lumMod val="50000"/>
                  </a:schemeClr>
                </a:solidFill>
                <a:effectLst/>
                <a:highlight>
                  <a:srgbClr val="FFFFFF"/>
                </a:highlight>
                <a:latin typeface="Arial" panose="020B0604020202020204" pitchFamily="34" charset="0"/>
              </a:rPr>
              <a:t>, </a:t>
            </a:r>
            <a:r>
              <a:rPr lang="en-US" sz="600" b="0" i="1" dirty="0">
                <a:solidFill>
                  <a:schemeClr val="bg1">
                    <a:lumMod val="50000"/>
                  </a:schemeClr>
                </a:solidFill>
                <a:effectLst/>
                <a:highlight>
                  <a:srgbClr val="FFFFFF"/>
                </a:highlight>
                <a:latin typeface="Arial" panose="020B0604020202020204" pitchFamily="34" charset="0"/>
              </a:rPr>
              <a:t>92</a:t>
            </a:r>
            <a:r>
              <a:rPr lang="en-US" sz="600" b="0" i="0" dirty="0">
                <a:solidFill>
                  <a:schemeClr val="bg1">
                    <a:lumMod val="50000"/>
                  </a:schemeClr>
                </a:solidFill>
                <a:effectLst/>
                <a:highlight>
                  <a:srgbClr val="FFFFFF"/>
                </a:highlight>
                <a:latin typeface="Arial" panose="020B0604020202020204" pitchFamily="34" charset="0"/>
              </a:rPr>
              <a:t>(2), 141-177.]</a:t>
            </a:r>
          </a:p>
          <a:p>
            <a:endParaRPr lang="en-US" sz="600" b="0" i="0" dirty="0">
              <a:solidFill>
                <a:schemeClr val="bg1">
                  <a:lumMod val="50000"/>
                </a:schemeClr>
              </a:solidFill>
              <a:effectLst/>
              <a:highlight>
                <a:srgbClr val="FFFFFF"/>
              </a:highlight>
              <a:latin typeface="Arial" panose="020B0604020202020204" pitchFamily="34" charset="0"/>
            </a:endParaRPr>
          </a:p>
          <a:p>
            <a:r>
              <a:rPr lang="en-US" sz="600" b="0" i="0" dirty="0">
                <a:solidFill>
                  <a:schemeClr val="bg1">
                    <a:lumMod val="50000"/>
                  </a:schemeClr>
                </a:solidFill>
                <a:effectLst/>
                <a:highlight>
                  <a:srgbClr val="FFFFFF"/>
                </a:highlight>
                <a:latin typeface="Arial" panose="020B0604020202020204" pitchFamily="34" charset="0"/>
              </a:rPr>
              <a:t>[Sauer, R. A. (2016). A survey of computational models for adhesion. </a:t>
            </a:r>
            <a:r>
              <a:rPr lang="en-US" sz="600" b="0" i="1" dirty="0">
                <a:solidFill>
                  <a:schemeClr val="bg1">
                    <a:lumMod val="50000"/>
                  </a:schemeClr>
                </a:solidFill>
                <a:effectLst/>
                <a:highlight>
                  <a:srgbClr val="FFFFFF"/>
                </a:highlight>
                <a:latin typeface="Arial" panose="020B0604020202020204" pitchFamily="34" charset="0"/>
              </a:rPr>
              <a:t>The Journal of Adhesion</a:t>
            </a:r>
            <a:r>
              <a:rPr lang="en-US" sz="600" b="0" i="0" dirty="0">
                <a:solidFill>
                  <a:schemeClr val="bg1">
                    <a:lumMod val="50000"/>
                  </a:schemeClr>
                </a:solidFill>
                <a:effectLst/>
                <a:highlight>
                  <a:srgbClr val="FFFFFF"/>
                </a:highlight>
                <a:latin typeface="Arial" panose="020B0604020202020204" pitchFamily="34" charset="0"/>
              </a:rPr>
              <a:t>, </a:t>
            </a:r>
            <a:r>
              <a:rPr lang="en-US" sz="600" b="0" i="1" dirty="0">
                <a:solidFill>
                  <a:schemeClr val="bg1">
                    <a:lumMod val="50000"/>
                  </a:schemeClr>
                </a:solidFill>
                <a:effectLst/>
                <a:highlight>
                  <a:srgbClr val="FFFFFF"/>
                </a:highlight>
                <a:latin typeface="Arial" panose="020B0604020202020204" pitchFamily="34" charset="0"/>
              </a:rPr>
              <a:t>92</a:t>
            </a:r>
            <a:r>
              <a:rPr lang="en-US" sz="600" b="0" i="0" dirty="0">
                <a:solidFill>
                  <a:schemeClr val="bg1">
                    <a:lumMod val="50000"/>
                  </a:schemeClr>
                </a:solidFill>
                <a:effectLst/>
                <a:highlight>
                  <a:srgbClr val="FFFFFF"/>
                </a:highlight>
                <a:latin typeface="Arial" panose="020B0604020202020204" pitchFamily="34" charset="0"/>
              </a:rPr>
              <a:t>(2), 81-120.]</a:t>
            </a:r>
            <a:endParaRPr lang="en-US" sz="600" dirty="0">
              <a:solidFill>
                <a:schemeClr val="bg1">
                  <a:lumMod val="50000"/>
                </a:schemeClr>
              </a:solidFill>
            </a:endParaRPr>
          </a:p>
        </p:txBody>
      </p:sp>
      <p:sp>
        <p:nvSpPr>
          <p:cNvPr id="8" name="Rectangle 7">
            <a:extLst>
              <a:ext uri="{FF2B5EF4-FFF2-40B4-BE49-F238E27FC236}">
                <a16:creationId xmlns:a16="http://schemas.microsoft.com/office/drawing/2014/main" id="{2F609989-42FA-7529-3DF9-D08F2B1FA2CA}"/>
              </a:ext>
            </a:extLst>
          </p:cNvPr>
          <p:cNvSpPr/>
          <p:nvPr/>
        </p:nvSpPr>
        <p:spPr>
          <a:xfrm>
            <a:off x="1045381" y="3391565"/>
            <a:ext cx="3173360" cy="433321"/>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FBB15F-9A69-8F1C-1663-DB26BD15A50F}"/>
              </a:ext>
            </a:extLst>
          </p:cNvPr>
          <p:cNvSpPr/>
          <p:nvPr/>
        </p:nvSpPr>
        <p:spPr>
          <a:xfrm>
            <a:off x="1340993" y="4537870"/>
            <a:ext cx="1947548" cy="844520"/>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3594374-1D69-9B90-AF79-FC43FABFB3A4}"/>
              </a:ext>
            </a:extLst>
          </p:cNvPr>
          <p:cNvSpPr/>
          <p:nvPr/>
        </p:nvSpPr>
        <p:spPr>
          <a:xfrm>
            <a:off x="603547" y="5721167"/>
            <a:ext cx="3997397" cy="433321"/>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4C3CBC0-46C3-0DCD-67A0-44F6A5CB648D}"/>
              </a:ext>
            </a:extLst>
          </p:cNvPr>
          <p:cNvSpPr txBox="1"/>
          <p:nvPr/>
        </p:nvSpPr>
        <p:spPr>
          <a:xfrm>
            <a:off x="1602298" y="-27913"/>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Theory</a:t>
            </a:r>
          </a:p>
        </p:txBody>
      </p:sp>
      <p:sp>
        <p:nvSpPr>
          <p:cNvPr id="14" name="TextBox 13">
            <a:extLst>
              <a:ext uri="{FF2B5EF4-FFF2-40B4-BE49-F238E27FC236}">
                <a16:creationId xmlns:a16="http://schemas.microsoft.com/office/drawing/2014/main" id="{5DF42E6E-59DA-2FD2-895F-19E4F9FC224E}"/>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5" name="TextBox 14">
            <a:extLst>
              <a:ext uri="{FF2B5EF4-FFF2-40B4-BE49-F238E27FC236}">
                <a16:creationId xmlns:a16="http://schemas.microsoft.com/office/drawing/2014/main" id="{A1571BB2-192B-1E41-5742-80B928EBE841}"/>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6" name="TextBox 15">
            <a:extLst>
              <a:ext uri="{FF2B5EF4-FFF2-40B4-BE49-F238E27FC236}">
                <a16:creationId xmlns:a16="http://schemas.microsoft.com/office/drawing/2014/main" id="{51F6F2F8-6243-79FD-517C-AF3A4C4B5AA3}"/>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7" name="TextBox 16">
            <a:extLst>
              <a:ext uri="{FF2B5EF4-FFF2-40B4-BE49-F238E27FC236}">
                <a16:creationId xmlns:a16="http://schemas.microsoft.com/office/drawing/2014/main" id="{0D446F6B-7346-7A94-AF11-8909A83DB45D}"/>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graphicFrame>
        <p:nvGraphicFramePr>
          <p:cNvPr id="2" name="Object 1">
            <a:extLst>
              <a:ext uri="{FF2B5EF4-FFF2-40B4-BE49-F238E27FC236}">
                <a16:creationId xmlns:a16="http://schemas.microsoft.com/office/drawing/2014/main" id="{0AEC09F1-A915-3AEC-E59A-FCB43B0BF55A}"/>
              </a:ext>
            </a:extLst>
          </p:cNvPr>
          <p:cNvGraphicFramePr>
            <a:graphicFrameLocks noChangeAspect="1"/>
          </p:cNvGraphicFramePr>
          <p:nvPr>
            <p:extLst>
              <p:ext uri="{D42A27DB-BD31-4B8C-83A1-F6EECF244321}">
                <p14:modId xmlns:p14="http://schemas.microsoft.com/office/powerpoint/2010/main" val="112237150"/>
              </p:ext>
            </p:extLst>
          </p:nvPr>
        </p:nvGraphicFramePr>
        <p:xfrm>
          <a:off x="5074492" y="5594340"/>
          <a:ext cx="315103" cy="299348"/>
        </p:xfrm>
        <a:graphic>
          <a:graphicData uri="http://schemas.openxmlformats.org/presentationml/2006/ole">
            <mc:AlternateContent xmlns:mc="http://schemas.openxmlformats.org/markup-compatibility/2006">
              <mc:Choice xmlns:v="urn:schemas-microsoft-com:vml" Requires="v">
                <p:oleObj name="Equation" r:id="rId40" imgW="253800" imgH="241200" progId="Equation.DSMT4">
                  <p:embed/>
                </p:oleObj>
              </mc:Choice>
              <mc:Fallback>
                <p:oleObj name="Equation" r:id="rId40" imgW="253800" imgH="241200" progId="Equation.DSMT4">
                  <p:embed/>
                  <p:pic>
                    <p:nvPicPr>
                      <p:cNvPr id="2" name="Object 1">
                        <a:extLst>
                          <a:ext uri="{FF2B5EF4-FFF2-40B4-BE49-F238E27FC236}">
                            <a16:creationId xmlns:a16="http://schemas.microsoft.com/office/drawing/2014/main" id="{0AEC09F1-A915-3AEC-E59A-FCB43B0BF55A}"/>
                          </a:ext>
                        </a:extLst>
                      </p:cNvPr>
                      <p:cNvPicPr/>
                      <p:nvPr/>
                    </p:nvPicPr>
                    <p:blipFill>
                      <a:blip r:embed="rId41"/>
                      <a:stretch>
                        <a:fillRect/>
                      </a:stretch>
                    </p:blipFill>
                    <p:spPr>
                      <a:xfrm>
                        <a:off x="5074492" y="5594340"/>
                        <a:ext cx="315103" cy="29934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B4B5A1C-8CB4-4D37-EA9E-077A950F78F8}"/>
              </a:ext>
            </a:extLst>
          </p:cNvPr>
          <p:cNvGraphicFramePr>
            <a:graphicFrameLocks noChangeAspect="1"/>
          </p:cNvGraphicFramePr>
          <p:nvPr>
            <p:extLst>
              <p:ext uri="{D42A27DB-BD31-4B8C-83A1-F6EECF244321}">
                <p14:modId xmlns:p14="http://schemas.microsoft.com/office/powerpoint/2010/main" val="571990233"/>
              </p:ext>
            </p:extLst>
          </p:nvPr>
        </p:nvGraphicFramePr>
        <p:xfrm>
          <a:off x="5070475" y="4572338"/>
          <a:ext cx="310812" cy="310812"/>
        </p:xfrm>
        <a:graphic>
          <a:graphicData uri="http://schemas.openxmlformats.org/presentationml/2006/ole">
            <mc:AlternateContent xmlns:mc="http://schemas.openxmlformats.org/markup-compatibility/2006">
              <mc:Choice xmlns:v="urn:schemas-microsoft-com:vml" Requires="v">
                <p:oleObj name="Equation" r:id="rId42" imgW="241200" imgH="241200" progId="Equation.DSMT4">
                  <p:embed/>
                </p:oleObj>
              </mc:Choice>
              <mc:Fallback>
                <p:oleObj name="Equation" r:id="rId42" imgW="241200" imgH="241200" progId="Equation.DSMT4">
                  <p:embed/>
                  <p:pic>
                    <p:nvPicPr>
                      <p:cNvPr id="5" name="Object 4">
                        <a:extLst>
                          <a:ext uri="{FF2B5EF4-FFF2-40B4-BE49-F238E27FC236}">
                            <a16:creationId xmlns:a16="http://schemas.microsoft.com/office/drawing/2014/main" id="{AB4B5A1C-8CB4-4D37-EA9E-077A950F78F8}"/>
                          </a:ext>
                        </a:extLst>
                      </p:cNvPr>
                      <p:cNvPicPr/>
                      <p:nvPr/>
                    </p:nvPicPr>
                    <p:blipFill>
                      <a:blip r:embed="rId43"/>
                      <a:stretch>
                        <a:fillRect/>
                      </a:stretch>
                    </p:blipFill>
                    <p:spPr>
                      <a:xfrm>
                        <a:off x="5070475" y="4572338"/>
                        <a:ext cx="310812" cy="31081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A1085E5-2066-927D-3E26-8EDE15238AE3}"/>
              </a:ext>
            </a:extLst>
          </p:cNvPr>
          <p:cNvGraphicFramePr>
            <a:graphicFrameLocks noChangeAspect="1"/>
          </p:cNvGraphicFramePr>
          <p:nvPr>
            <p:extLst>
              <p:ext uri="{D42A27DB-BD31-4B8C-83A1-F6EECF244321}">
                <p14:modId xmlns:p14="http://schemas.microsoft.com/office/powerpoint/2010/main" val="2183787454"/>
              </p:ext>
            </p:extLst>
          </p:nvPr>
        </p:nvGraphicFramePr>
        <p:xfrm>
          <a:off x="7755023" y="4227170"/>
          <a:ext cx="303571" cy="303571"/>
        </p:xfrm>
        <a:graphic>
          <a:graphicData uri="http://schemas.openxmlformats.org/presentationml/2006/ole">
            <mc:AlternateContent xmlns:mc="http://schemas.openxmlformats.org/markup-compatibility/2006">
              <mc:Choice xmlns:v="urn:schemas-microsoft-com:vml" Requires="v">
                <p:oleObj name="Equation" r:id="rId44" imgW="241088" imgH="240825" progId="Equation.DSMT4">
                  <p:embed/>
                </p:oleObj>
              </mc:Choice>
              <mc:Fallback>
                <p:oleObj name="Equation" r:id="rId44" imgW="241088" imgH="240825" progId="Equation.DSMT4">
                  <p:embed/>
                  <p:pic>
                    <p:nvPicPr>
                      <p:cNvPr id="11" name="Object 10">
                        <a:extLst>
                          <a:ext uri="{FF2B5EF4-FFF2-40B4-BE49-F238E27FC236}">
                            <a16:creationId xmlns:a16="http://schemas.microsoft.com/office/drawing/2014/main" id="{8A1085E5-2066-927D-3E26-8EDE15238AE3}"/>
                          </a:ext>
                        </a:extLst>
                      </p:cNvPr>
                      <p:cNvPicPr/>
                      <p:nvPr/>
                    </p:nvPicPr>
                    <p:blipFill>
                      <a:blip r:embed="rId45"/>
                      <a:stretch>
                        <a:fillRect/>
                      </a:stretch>
                    </p:blipFill>
                    <p:spPr>
                      <a:xfrm>
                        <a:off x="7755023" y="4227170"/>
                        <a:ext cx="303571" cy="303571"/>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23024F00-2384-3DCF-DEFB-D2116343CD35}"/>
              </a:ext>
            </a:extLst>
          </p:cNvPr>
          <p:cNvGraphicFramePr>
            <a:graphicFrameLocks noChangeAspect="1"/>
          </p:cNvGraphicFramePr>
          <p:nvPr>
            <p:extLst>
              <p:ext uri="{D42A27DB-BD31-4B8C-83A1-F6EECF244321}">
                <p14:modId xmlns:p14="http://schemas.microsoft.com/office/powerpoint/2010/main" val="924185183"/>
              </p:ext>
            </p:extLst>
          </p:nvPr>
        </p:nvGraphicFramePr>
        <p:xfrm>
          <a:off x="7101172" y="5585093"/>
          <a:ext cx="314325" cy="298450"/>
        </p:xfrm>
        <a:graphic>
          <a:graphicData uri="http://schemas.openxmlformats.org/presentationml/2006/ole">
            <mc:AlternateContent xmlns:mc="http://schemas.openxmlformats.org/markup-compatibility/2006">
              <mc:Choice xmlns:v="urn:schemas-microsoft-com:vml" Requires="v">
                <p:oleObj name="Equation" r:id="rId46" imgW="314134" imgH="298868" progId="Equation.DSMT4">
                  <p:embed/>
                </p:oleObj>
              </mc:Choice>
              <mc:Fallback>
                <p:oleObj name="Equation" r:id="rId46" imgW="314134" imgH="298868" progId="Equation.DSMT4">
                  <p:embed/>
                  <p:pic>
                    <p:nvPicPr>
                      <p:cNvPr id="12" name="Object 11">
                        <a:extLst>
                          <a:ext uri="{FF2B5EF4-FFF2-40B4-BE49-F238E27FC236}">
                            <a16:creationId xmlns:a16="http://schemas.microsoft.com/office/drawing/2014/main" id="{23024F00-2384-3DCF-DEFB-D2116343CD35}"/>
                          </a:ext>
                        </a:extLst>
                      </p:cNvPr>
                      <p:cNvPicPr/>
                      <p:nvPr/>
                    </p:nvPicPr>
                    <p:blipFill>
                      <a:blip r:embed="rId47"/>
                      <a:stretch>
                        <a:fillRect/>
                      </a:stretch>
                    </p:blipFill>
                    <p:spPr>
                      <a:xfrm>
                        <a:off x="7101172" y="5585093"/>
                        <a:ext cx="314325" cy="298450"/>
                      </a:xfrm>
                      <a:prstGeom prst="rect">
                        <a:avLst/>
                      </a:prstGeom>
                    </p:spPr>
                  </p:pic>
                </p:oleObj>
              </mc:Fallback>
            </mc:AlternateContent>
          </a:graphicData>
        </a:graphic>
      </p:graphicFrame>
    </p:spTree>
    <p:extLst>
      <p:ext uri="{BB962C8B-B14F-4D97-AF65-F5344CB8AC3E}">
        <p14:creationId xmlns:p14="http://schemas.microsoft.com/office/powerpoint/2010/main" val="18489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Contact Algorithm</a:t>
            </a:r>
            <a:r>
              <a:rPr lang="en-US" altLang="ko-KR" sz="1200" b="1" dirty="0">
                <a:solidFill>
                  <a:srgbClr val="333399"/>
                </a:solidFill>
                <a:latin typeface="Arial" panose="020B0604020202020204" pitchFamily="34" charset="0"/>
                <a:cs typeface="Arial" panose="020B0604020202020204" pitchFamily="34" charset="0"/>
              </a:rPr>
              <a:t> (Cont’d)</a:t>
            </a:r>
          </a:p>
        </p:txBody>
      </p:sp>
      <p:grpSp>
        <p:nvGrpSpPr>
          <p:cNvPr id="213" name="Group 212">
            <a:extLst>
              <a:ext uri="{FF2B5EF4-FFF2-40B4-BE49-F238E27FC236}">
                <a16:creationId xmlns:a16="http://schemas.microsoft.com/office/drawing/2014/main" id="{3583A5C5-CC64-DBF8-2D5F-2713E126B2F7}"/>
              </a:ext>
            </a:extLst>
          </p:cNvPr>
          <p:cNvGrpSpPr/>
          <p:nvPr/>
        </p:nvGrpSpPr>
        <p:grpSpPr>
          <a:xfrm>
            <a:off x="4955935" y="1427694"/>
            <a:ext cx="3625523" cy="1833713"/>
            <a:chOff x="4964862" y="4330295"/>
            <a:chExt cx="3625523" cy="1833713"/>
          </a:xfrm>
        </p:grpSpPr>
        <p:grpSp>
          <p:nvGrpSpPr>
            <p:cNvPr id="210" name="Group 209">
              <a:extLst>
                <a:ext uri="{FF2B5EF4-FFF2-40B4-BE49-F238E27FC236}">
                  <a16:creationId xmlns:a16="http://schemas.microsoft.com/office/drawing/2014/main" id="{784DAE29-5CD3-230C-A09C-D8BFACD3684E}"/>
                </a:ext>
              </a:extLst>
            </p:cNvPr>
            <p:cNvGrpSpPr/>
            <p:nvPr/>
          </p:nvGrpSpPr>
          <p:grpSpPr>
            <a:xfrm>
              <a:off x="4964862" y="4330295"/>
              <a:ext cx="3625523" cy="1833713"/>
              <a:chOff x="4964862" y="4330295"/>
              <a:chExt cx="3625523" cy="1833713"/>
            </a:xfrm>
          </p:grpSpPr>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713C56CA-35EF-3AD1-2701-D04344880EF4}"/>
                      </a:ext>
                    </a:extLst>
                  </p:cNvPr>
                  <p:cNvSpPr txBox="1"/>
                  <p:nvPr/>
                </p:nvSpPr>
                <p:spPr>
                  <a:xfrm>
                    <a:off x="8091740" y="5080509"/>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𝑛</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713C56CA-35EF-3AD1-2701-D04344880EF4}"/>
                      </a:ext>
                    </a:extLst>
                  </p:cNvPr>
                  <p:cNvSpPr txBox="1">
                    <a:spLocks noRot="1" noChangeAspect="1" noMove="1" noResize="1" noEditPoints="1" noAdjustHandles="1" noChangeArrowheads="1" noChangeShapeType="1" noTextEdit="1"/>
                  </p:cNvSpPr>
                  <p:nvPr/>
                </p:nvSpPr>
                <p:spPr>
                  <a:xfrm>
                    <a:off x="8091740" y="5080509"/>
                    <a:ext cx="352072" cy="338554"/>
                  </a:xfrm>
                  <a:prstGeom prst="rect">
                    <a:avLst/>
                  </a:prstGeom>
                  <a:blipFill>
                    <a:blip r:embed="rId3"/>
                    <a:stretch>
                      <a:fillRect r="-1724"/>
                    </a:stretch>
                  </a:blipFill>
                </p:spPr>
                <p:txBody>
                  <a:bodyPr/>
                  <a:lstStyle/>
                  <a:p>
                    <a:r>
                      <a:rPr lang="en-US">
                        <a:noFill/>
                      </a:rPr>
                      <a:t> </a:t>
                    </a:r>
                  </a:p>
                </p:txBody>
              </p:sp>
            </mc:Fallback>
          </mc:AlternateContent>
          <p:sp>
            <p:nvSpPr>
              <p:cNvPr id="39" name="Flowchart: Delay 38">
                <a:extLst>
                  <a:ext uri="{FF2B5EF4-FFF2-40B4-BE49-F238E27FC236}">
                    <a16:creationId xmlns:a16="http://schemas.microsoft.com/office/drawing/2014/main" id="{E18E2F46-74E0-97C6-A684-037D9CBC6B68}"/>
                  </a:ext>
                </a:extLst>
              </p:cNvPr>
              <p:cNvSpPr/>
              <p:nvPr/>
            </p:nvSpPr>
            <p:spPr>
              <a:xfrm rot="4682055">
                <a:off x="7549133" y="3861856"/>
                <a:ext cx="406691" cy="1506755"/>
              </a:xfrm>
              <a:prstGeom prst="flowChartDelay">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lowchart: Delay 39">
                <a:extLst>
                  <a:ext uri="{FF2B5EF4-FFF2-40B4-BE49-F238E27FC236}">
                    <a16:creationId xmlns:a16="http://schemas.microsoft.com/office/drawing/2014/main" id="{F6979740-92BF-4ECC-B137-362F8A3084EE}"/>
                  </a:ext>
                </a:extLst>
              </p:cNvPr>
              <p:cNvSpPr/>
              <p:nvPr/>
            </p:nvSpPr>
            <p:spPr>
              <a:xfrm rot="16917945" flipV="1">
                <a:off x="7571873" y="5095467"/>
                <a:ext cx="437485" cy="1506755"/>
              </a:xfrm>
              <a:prstGeom prst="flowChartDelay">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333614B3-756B-C1F3-458F-6E465391C5AC}"/>
                  </a:ext>
                </a:extLst>
              </p:cNvPr>
              <p:cNvGrpSpPr/>
              <p:nvPr/>
            </p:nvGrpSpPr>
            <p:grpSpPr>
              <a:xfrm>
                <a:off x="5011812" y="4689200"/>
                <a:ext cx="1352202" cy="1306299"/>
                <a:chOff x="4967982" y="1535185"/>
                <a:chExt cx="1352202" cy="1306299"/>
              </a:xfrm>
            </p:grpSpPr>
            <p:sp>
              <p:nvSpPr>
                <p:cNvPr id="31" name="Rectangle 30">
                  <a:extLst>
                    <a:ext uri="{FF2B5EF4-FFF2-40B4-BE49-F238E27FC236}">
                      <a16:creationId xmlns:a16="http://schemas.microsoft.com/office/drawing/2014/main" id="{8DC03C59-64CB-6C69-AFAF-5032E6A80ECA}"/>
                    </a:ext>
                  </a:extLst>
                </p:cNvPr>
                <p:cNvSpPr/>
                <p:nvPr/>
              </p:nvSpPr>
              <p:spPr>
                <a:xfrm>
                  <a:off x="4967982" y="1535185"/>
                  <a:ext cx="1352202" cy="64965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5A72790-7071-FEE1-504D-D12160234C68}"/>
                    </a:ext>
                  </a:extLst>
                </p:cNvPr>
                <p:cNvSpPr/>
                <p:nvPr/>
              </p:nvSpPr>
              <p:spPr>
                <a:xfrm>
                  <a:off x="4967982" y="2160064"/>
                  <a:ext cx="1352202" cy="68142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Connector 65">
                  <a:extLst>
                    <a:ext uri="{FF2B5EF4-FFF2-40B4-BE49-F238E27FC236}">
                      <a16:creationId xmlns:a16="http://schemas.microsoft.com/office/drawing/2014/main" id="{78C79B57-CD53-3FD6-16E4-425E29691CA5}"/>
                    </a:ext>
                  </a:extLst>
                </p:cNvPr>
                <p:cNvCxnSpPr>
                  <a:cxnSpLocks/>
                </p:cNvCxnSpPr>
                <p:nvPr/>
              </p:nvCxnSpPr>
              <p:spPr>
                <a:xfrm flipV="1">
                  <a:off x="4967982" y="2184835"/>
                  <a:ext cx="1352202" cy="28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9D9AE98-FD52-FD2F-06D2-3ADE2C3EE9EA}"/>
                    </a:ext>
                  </a:extLst>
                </p:cNvPr>
                <p:cNvSpPr/>
                <p:nvPr/>
              </p:nvSpPr>
              <p:spPr>
                <a:xfrm>
                  <a:off x="5605807" y="2151652"/>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Freeform: Shape 74">
                <a:extLst>
                  <a:ext uri="{FF2B5EF4-FFF2-40B4-BE49-F238E27FC236}">
                    <a16:creationId xmlns:a16="http://schemas.microsoft.com/office/drawing/2014/main" id="{2F0E0AFD-9EDF-ED11-0AE9-17F6C2FD8C39}"/>
                  </a:ext>
                </a:extLst>
              </p:cNvPr>
              <p:cNvSpPr/>
              <p:nvPr/>
            </p:nvSpPr>
            <p:spPr>
              <a:xfrm>
                <a:off x="6987348" y="4419023"/>
                <a:ext cx="1568742" cy="444617"/>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61CF4C9D-7BB9-336A-F362-4B5D82FA39DE}"/>
                  </a:ext>
                </a:extLst>
              </p:cNvPr>
              <p:cNvSpPr/>
              <p:nvPr/>
            </p:nvSpPr>
            <p:spPr>
              <a:xfrm flipV="1">
                <a:off x="7021643" y="5574446"/>
                <a:ext cx="1568742" cy="444617"/>
              </a:xfrm>
              <a:custGeom>
                <a:avLst/>
                <a:gdLst>
                  <a:gd name="connsiteX0" fmla="*/ 0 w 1568742"/>
                  <a:gd name="connsiteY0" fmla="*/ 385894 h 444617"/>
                  <a:gd name="connsiteX1" fmla="*/ 293615 w 1568742"/>
                  <a:gd name="connsiteY1" fmla="*/ 444617 h 444617"/>
                  <a:gd name="connsiteX2" fmla="*/ 838899 w 1568742"/>
                  <a:gd name="connsiteY2" fmla="*/ 385894 h 444617"/>
                  <a:gd name="connsiteX3" fmla="*/ 1359017 w 1568742"/>
                  <a:gd name="connsiteY3" fmla="*/ 201336 h 444617"/>
                  <a:gd name="connsiteX4" fmla="*/ 1568742 w 1568742"/>
                  <a:gd name="connsiteY4" fmla="*/ 0 h 44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42" h="444617">
                    <a:moveTo>
                      <a:pt x="0" y="385894"/>
                    </a:moveTo>
                    <a:cubicBezTo>
                      <a:pt x="76899" y="415255"/>
                      <a:pt x="153799" y="444617"/>
                      <a:pt x="293615" y="444617"/>
                    </a:cubicBezTo>
                    <a:cubicBezTo>
                      <a:pt x="433431" y="444617"/>
                      <a:pt x="661332" y="426441"/>
                      <a:pt x="838899" y="385894"/>
                    </a:cubicBezTo>
                    <a:cubicBezTo>
                      <a:pt x="1016466" y="345347"/>
                      <a:pt x="1237377" y="265652"/>
                      <a:pt x="1359017" y="201336"/>
                    </a:cubicBezTo>
                    <a:cubicBezTo>
                      <a:pt x="1480658" y="137020"/>
                      <a:pt x="1524700" y="68510"/>
                      <a:pt x="1568742" y="0"/>
                    </a:cubicBezTo>
                  </a:path>
                </a:pathLst>
              </a:custGeom>
              <a:no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41CC58CF-D389-4FD1-DE9D-EDA907B6F0A3}"/>
                  </a:ext>
                </a:extLst>
              </p:cNvPr>
              <p:cNvSpPr/>
              <p:nvPr/>
            </p:nvSpPr>
            <p:spPr>
              <a:xfrm>
                <a:off x="8192402" y="4644999"/>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CD47324A-1158-FEA4-49CF-8202EF169B6C}"/>
                  </a:ext>
                </a:extLst>
              </p:cNvPr>
              <p:cNvSpPr/>
              <p:nvPr/>
            </p:nvSpPr>
            <p:spPr>
              <a:xfrm>
                <a:off x="7408059" y="5537530"/>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DFADDBA5-DCEF-656F-FDBC-33BB6E03BB03}"/>
                  </a:ext>
                </a:extLst>
              </p:cNvPr>
              <p:cNvSpPr/>
              <p:nvPr/>
            </p:nvSpPr>
            <p:spPr>
              <a:xfrm>
                <a:off x="8000326" y="5641726"/>
                <a:ext cx="76551" cy="69180"/>
              </a:xfrm>
              <a:prstGeom prst="ellipse">
                <a:avLst/>
              </a:prstGeom>
              <a:solidFill>
                <a:schemeClr val="bg1"/>
              </a:solidFill>
              <a:ln w="28575">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Arrow Connector 82">
                <a:extLst>
                  <a:ext uri="{FF2B5EF4-FFF2-40B4-BE49-F238E27FC236}">
                    <a16:creationId xmlns:a16="http://schemas.microsoft.com/office/drawing/2014/main" id="{C304D67F-52B8-BB0C-5674-095688F8E753}"/>
                  </a:ext>
                </a:extLst>
              </p:cNvPr>
              <p:cNvCxnSpPr>
                <a:cxnSpLocks/>
                <a:stCxn id="71" idx="7"/>
              </p:cNvCxnSpPr>
              <p:nvPr/>
            </p:nvCxnSpPr>
            <p:spPr>
              <a:xfrm flipV="1">
                <a:off x="7473399" y="4728456"/>
                <a:ext cx="720439" cy="819205"/>
              </a:xfrm>
              <a:prstGeom prst="straightConnector1">
                <a:avLst/>
              </a:prstGeom>
              <a:ln w="19050">
                <a:solidFill>
                  <a:schemeClr val="tx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459D729-BB4F-271D-203C-B67C1D87F6BC}"/>
                  </a:ext>
                </a:extLst>
              </p:cNvPr>
              <p:cNvCxnSpPr>
                <a:cxnSpLocks/>
                <a:stCxn id="77" idx="0"/>
              </p:cNvCxnSpPr>
              <p:nvPr/>
            </p:nvCxnSpPr>
            <p:spPr>
              <a:xfrm flipV="1">
                <a:off x="8038602" y="4737287"/>
                <a:ext cx="202186" cy="904439"/>
              </a:xfrm>
              <a:prstGeom prst="straightConnector1">
                <a:avLst/>
              </a:prstGeom>
              <a:ln w="19050">
                <a:solidFill>
                  <a:schemeClr val="tx1">
                    <a:lumMod val="50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F49E3D5-7613-2F08-982E-B722E92E8040}"/>
                  </a:ext>
                </a:extLst>
              </p:cNvPr>
              <p:cNvCxnSpPr>
                <a:cxnSpLocks/>
              </p:cNvCxnSpPr>
              <p:nvPr/>
            </p:nvCxnSpPr>
            <p:spPr>
              <a:xfrm>
                <a:off x="8068666" y="5476466"/>
                <a:ext cx="242959" cy="64464"/>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6201697E-E15F-3B9E-BFD3-589F6B049571}"/>
                      </a:ext>
                    </a:extLst>
                  </p:cNvPr>
                  <p:cNvSpPr txBox="1"/>
                  <p:nvPr/>
                </p:nvSpPr>
                <p:spPr>
                  <a:xfrm>
                    <a:off x="8198478" y="457118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𝑁</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102" name="TextBox 101">
                    <a:extLst>
                      <a:ext uri="{FF2B5EF4-FFF2-40B4-BE49-F238E27FC236}">
                        <a16:creationId xmlns:a16="http://schemas.microsoft.com/office/drawing/2014/main" id="{6201697E-E15F-3B9E-BFD3-589F6B049571}"/>
                      </a:ext>
                    </a:extLst>
                  </p:cNvPr>
                  <p:cNvSpPr txBox="1">
                    <a:spLocks noRot="1" noChangeAspect="1" noMove="1" noResize="1" noEditPoints="1" noAdjustHandles="1" noChangeArrowheads="1" noChangeShapeType="1" noTextEdit="1"/>
                  </p:cNvSpPr>
                  <p:nvPr/>
                </p:nvSpPr>
                <p:spPr>
                  <a:xfrm>
                    <a:off x="8198478" y="4571185"/>
                    <a:ext cx="352072" cy="338554"/>
                  </a:xfrm>
                  <a:prstGeom prst="rect">
                    <a:avLst/>
                  </a:prstGeom>
                  <a:blipFill>
                    <a:blip r:embed="rId4"/>
                    <a:stretch>
                      <a:fillRect r="-3448" b="-5455"/>
                    </a:stretch>
                  </a:blipFill>
                </p:spPr>
                <p:txBody>
                  <a:bodyPr/>
                  <a:lstStyle/>
                  <a:p>
                    <a:r>
                      <a:rPr lang="en-US">
                        <a:noFill/>
                      </a:rPr>
                      <a:t> </a:t>
                    </a:r>
                  </a:p>
                </p:txBody>
              </p:sp>
            </mc:Fallback>
          </mc:AlternateContent>
          <p:cxnSp>
            <p:nvCxnSpPr>
              <p:cNvPr id="110" name="Straight Connector 109">
                <a:extLst>
                  <a:ext uri="{FF2B5EF4-FFF2-40B4-BE49-F238E27FC236}">
                    <a16:creationId xmlns:a16="http://schemas.microsoft.com/office/drawing/2014/main" id="{2546AE62-05C9-5D26-78B8-51615E8E4248}"/>
                  </a:ext>
                </a:extLst>
              </p:cNvPr>
              <p:cNvCxnSpPr>
                <a:cxnSpLocks/>
              </p:cNvCxnSpPr>
              <p:nvPr/>
            </p:nvCxnSpPr>
            <p:spPr>
              <a:xfrm flipH="1">
                <a:off x="8257116" y="5545531"/>
                <a:ext cx="56015" cy="212385"/>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39BF983-12F4-0215-5150-2404996F8E54}"/>
                      </a:ext>
                    </a:extLst>
                  </p:cNvPr>
                  <p:cNvSpPr txBox="1"/>
                  <p:nvPr/>
                </p:nvSpPr>
                <p:spPr>
                  <a:xfrm>
                    <a:off x="7475550" y="496124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Arial" panose="020B0604020202020204" pitchFamily="34" charset="0"/>
                            </a:rPr>
                            <m:t>𝑔</m:t>
                          </m:r>
                        </m:oMath>
                      </m:oMathPara>
                    </a14:m>
                    <a:endParaRPr lang="en-US" sz="1600" dirty="0">
                      <a:latin typeface="Arial" panose="020B0604020202020204" pitchFamily="34" charset="0"/>
                      <a:cs typeface="Arial" panose="020B0604020202020204" pitchFamily="34" charset="0"/>
                    </a:endParaRPr>
                  </a:p>
                </p:txBody>
              </p:sp>
            </mc:Choice>
            <mc:Fallback xmlns="">
              <p:sp>
                <p:nvSpPr>
                  <p:cNvPr id="112" name="TextBox 111">
                    <a:extLst>
                      <a:ext uri="{FF2B5EF4-FFF2-40B4-BE49-F238E27FC236}">
                        <a16:creationId xmlns:a16="http://schemas.microsoft.com/office/drawing/2014/main" id="{439BF983-12F4-0215-5150-2404996F8E54}"/>
                      </a:ext>
                    </a:extLst>
                  </p:cNvPr>
                  <p:cNvSpPr txBox="1">
                    <a:spLocks noRot="1" noChangeAspect="1" noMove="1" noResize="1" noEditPoints="1" noAdjustHandles="1" noChangeArrowheads="1" noChangeShapeType="1" noTextEdit="1"/>
                  </p:cNvSpPr>
                  <p:nvPr/>
                </p:nvSpPr>
                <p:spPr>
                  <a:xfrm>
                    <a:off x="7475550" y="4961243"/>
                    <a:ext cx="352072" cy="338554"/>
                  </a:xfrm>
                  <a:prstGeom prst="rect">
                    <a:avLst/>
                  </a:prstGeom>
                  <a:blipFill>
                    <a:blip r:embed="rId5"/>
                    <a:stretch>
                      <a:fillRect b="-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7F41D47-46D0-372F-5223-E5F5609B87D2}"/>
                      </a:ext>
                    </a:extLst>
                  </p:cNvPr>
                  <p:cNvSpPr txBox="1"/>
                  <p:nvPr/>
                </p:nvSpPr>
                <p:spPr>
                  <a:xfrm>
                    <a:off x="5347477" y="531975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𝑋</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13" name="TextBox 112">
                    <a:extLst>
                      <a:ext uri="{FF2B5EF4-FFF2-40B4-BE49-F238E27FC236}">
                        <a16:creationId xmlns:a16="http://schemas.microsoft.com/office/drawing/2014/main" id="{77F41D47-46D0-372F-5223-E5F5609B87D2}"/>
                      </a:ext>
                    </a:extLst>
                  </p:cNvPr>
                  <p:cNvSpPr txBox="1">
                    <a:spLocks noRot="1" noChangeAspect="1" noMove="1" noResize="1" noEditPoints="1" noAdjustHandles="1" noChangeArrowheads="1" noChangeShapeType="1" noTextEdit="1"/>
                  </p:cNvSpPr>
                  <p:nvPr/>
                </p:nvSpPr>
                <p:spPr>
                  <a:xfrm>
                    <a:off x="5347477" y="5319755"/>
                    <a:ext cx="352072" cy="338554"/>
                  </a:xfrm>
                  <a:prstGeom prst="rect">
                    <a:avLst/>
                  </a:prstGeom>
                  <a:blipFill>
                    <a:blip r:embed="rId6"/>
                    <a:stretch>
                      <a:fillRect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4F4192F8-A873-9F2D-7053-CE6697AB5C99}"/>
                      </a:ext>
                    </a:extLst>
                  </p:cNvPr>
                  <p:cNvSpPr txBox="1"/>
                  <p:nvPr/>
                </p:nvSpPr>
                <p:spPr>
                  <a:xfrm>
                    <a:off x="5361135" y="499275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𝑋</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4F4192F8-A873-9F2D-7053-CE6697AB5C99}"/>
                      </a:ext>
                    </a:extLst>
                  </p:cNvPr>
                  <p:cNvSpPr txBox="1">
                    <a:spLocks noRot="1" noChangeAspect="1" noMove="1" noResize="1" noEditPoints="1" noAdjustHandles="1" noChangeArrowheads="1" noChangeShapeType="1" noTextEdit="1"/>
                  </p:cNvSpPr>
                  <p:nvPr/>
                </p:nvSpPr>
                <p:spPr>
                  <a:xfrm>
                    <a:off x="5361135" y="4992755"/>
                    <a:ext cx="352072" cy="338554"/>
                  </a:xfrm>
                  <a:prstGeom prst="rect">
                    <a:avLst/>
                  </a:prstGeom>
                  <a:blipFill>
                    <a:blip r:embed="rId7"/>
                    <a:stretch>
                      <a:fillRect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C8C9AFB6-4250-64CB-E5E1-877F96D211D6}"/>
                      </a:ext>
                    </a:extLst>
                  </p:cNvPr>
                  <p:cNvSpPr txBox="1"/>
                  <p:nvPr/>
                </p:nvSpPr>
                <p:spPr>
                  <a:xfrm>
                    <a:off x="4964862" y="5290406"/>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18" name="TextBox 117">
                    <a:extLst>
                      <a:ext uri="{FF2B5EF4-FFF2-40B4-BE49-F238E27FC236}">
                        <a16:creationId xmlns:a16="http://schemas.microsoft.com/office/drawing/2014/main" id="{C8C9AFB6-4250-64CB-E5E1-877F96D211D6}"/>
                      </a:ext>
                    </a:extLst>
                  </p:cNvPr>
                  <p:cNvSpPr txBox="1">
                    <a:spLocks noRot="1" noChangeAspect="1" noMove="1" noResize="1" noEditPoints="1" noAdjustHandles="1" noChangeArrowheads="1" noChangeShapeType="1" noTextEdit="1"/>
                  </p:cNvSpPr>
                  <p:nvPr/>
                </p:nvSpPr>
                <p:spPr>
                  <a:xfrm>
                    <a:off x="4964862" y="5290406"/>
                    <a:ext cx="352072" cy="338554"/>
                  </a:xfrm>
                  <a:prstGeom prst="rect">
                    <a:avLst/>
                  </a:prstGeom>
                  <a:blipFill>
                    <a:blip r:embed="rId8"/>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D8C7B113-54EC-D3C2-709F-46179B5621E5}"/>
                      </a:ext>
                    </a:extLst>
                  </p:cNvPr>
                  <p:cNvSpPr txBox="1"/>
                  <p:nvPr/>
                </p:nvSpPr>
                <p:spPr>
                  <a:xfrm>
                    <a:off x="4964862" y="499863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el-GR" sz="1600" i="1" smtClean="0">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21" name="TextBox 120">
                    <a:extLst>
                      <a:ext uri="{FF2B5EF4-FFF2-40B4-BE49-F238E27FC236}">
                        <a16:creationId xmlns:a16="http://schemas.microsoft.com/office/drawing/2014/main" id="{D8C7B113-54EC-D3C2-709F-46179B5621E5}"/>
                      </a:ext>
                    </a:extLst>
                  </p:cNvPr>
                  <p:cNvSpPr txBox="1">
                    <a:spLocks noRot="1" noChangeAspect="1" noMove="1" noResize="1" noEditPoints="1" noAdjustHandles="1" noChangeArrowheads="1" noChangeShapeType="1" noTextEdit="1"/>
                  </p:cNvSpPr>
                  <p:nvPr/>
                </p:nvSpPr>
                <p:spPr>
                  <a:xfrm>
                    <a:off x="4964862" y="4998633"/>
                    <a:ext cx="352072" cy="338554"/>
                  </a:xfrm>
                  <a:prstGeom prst="rect">
                    <a:avLst/>
                  </a:prstGeom>
                  <a:blipFill>
                    <a:blip r:embed="rId9"/>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AE57E49-5D5D-0E23-A6F0-AB1034274EF2}"/>
                      </a:ext>
                    </a:extLst>
                  </p:cNvPr>
                  <p:cNvSpPr txBox="1"/>
                  <p:nvPr/>
                </p:nvSpPr>
                <p:spPr>
                  <a:xfrm>
                    <a:off x="5007418" y="4636571"/>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m:rPr>
                                  <m:sty m:val="p"/>
                                </m:rPr>
                                <a:rPr lang="el-GR" sz="1600" i="1" smtClean="0">
                                  <a:latin typeface="Cambria Math" panose="02040503050406030204" pitchFamily="18" charset="0"/>
                                  <a:cs typeface="Arial" panose="020B0604020202020204" pitchFamily="34" charset="0"/>
                                </a:rPr>
                                <m:t>Ω</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22" name="TextBox 121">
                    <a:extLst>
                      <a:ext uri="{FF2B5EF4-FFF2-40B4-BE49-F238E27FC236}">
                        <a16:creationId xmlns:a16="http://schemas.microsoft.com/office/drawing/2014/main" id="{FAE57E49-5D5D-0E23-A6F0-AB1034274EF2}"/>
                      </a:ext>
                    </a:extLst>
                  </p:cNvPr>
                  <p:cNvSpPr txBox="1">
                    <a:spLocks noRot="1" noChangeAspect="1" noMove="1" noResize="1" noEditPoints="1" noAdjustHandles="1" noChangeArrowheads="1" noChangeShapeType="1" noTextEdit="1"/>
                  </p:cNvSpPr>
                  <p:nvPr/>
                </p:nvSpPr>
                <p:spPr>
                  <a:xfrm>
                    <a:off x="5007418" y="4636571"/>
                    <a:ext cx="352072" cy="338554"/>
                  </a:xfrm>
                  <a:prstGeom prst="rect">
                    <a:avLst/>
                  </a:prstGeom>
                  <a:blipFill>
                    <a:blip r:embed="rId10"/>
                    <a:stretch>
                      <a:fillRect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627EA180-C21A-B80A-7A44-D88DEF370CCC}"/>
                      </a:ext>
                    </a:extLst>
                  </p:cNvPr>
                  <p:cNvSpPr txBox="1"/>
                  <p:nvPr/>
                </p:nvSpPr>
                <p:spPr>
                  <a:xfrm>
                    <a:off x="4998154" y="5663922"/>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m:rPr>
                                  <m:sty m:val="p"/>
                                </m:rPr>
                                <a:rPr lang="el-GR" sz="1600" i="1" smtClean="0">
                                  <a:latin typeface="Cambria Math" panose="02040503050406030204" pitchFamily="18" charset="0"/>
                                  <a:cs typeface="Arial" panose="020B0604020202020204" pitchFamily="34" charset="0"/>
                                </a:rPr>
                                <m:t>Ω</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23" name="TextBox 122">
                    <a:extLst>
                      <a:ext uri="{FF2B5EF4-FFF2-40B4-BE49-F238E27FC236}">
                        <a16:creationId xmlns:a16="http://schemas.microsoft.com/office/drawing/2014/main" id="{627EA180-C21A-B80A-7A44-D88DEF370CCC}"/>
                      </a:ext>
                    </a:extLst>
                  </p:cNvPr>
                  <p:cNvSpPr txBox="1">
                    <a:spLocks noRot="1" noChangeAspect="1" noMove="1" noResize="1" noEditPoints="1" noAdjustHandles="1" noChangeArrowheads="1" noChangeShapeType="1" noTextEdit="1"/>
                  </p:cNvSpPr>
                  <p:nvPr/>
                </p:nvSpPr>
                <p:spPr>
                  <a:xfrm>
                    <a:off x="4998154" y="5663922"/>
                    <a:ext cx="352072" cy="338554"/>
                  </a:xfrm>
                  <a:prstGeom prst="rect">
                    <a:avLst/>
                  </a:prstGeom>
                  <a:blipFill>
                    <a:blip r:embed="rId11"/>
                    <a:stretch>
                      <a:fillRect r="-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1482C6DF-EEBA-2B6E-2639-003F666F671F}"/>
                      </a:ext>
                    </a:extLst>
                  </p:cNvPr>
                  <p:cNvSpPr txBox="1"/>
                  <p:nvPr/>
                </p:nvSpPr>
                <p:spPr>
                  <a:xfrm>
                    <a:off x="7345432" y="555050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31" name="TextBox 130">
                    <a:extLst>
                      <a:ext uri="{FF2B5EF4-FFF2-40B4-BE49-F238E27FC236}">
                        <a16:creationId xmlns:a16="http://schemas.microsoft.com/office/drawing/2014/main" id="{1482C6DF-EEBA-2B6E-2639-003F666F671F}"/>
                      </a:ext>
                    </a:extLst>
                  </p:cNvPr>
                  <p:cNvSpPr txBox="1">
                    <a:spLocks noRot="1" noChangeAspect="1" noMove="1" noResize="1" noEditPoints="1" noAdjustHandles="1" noChangeArrowheads="1" noChangeShapeType="1" noTextEdit="1"/>
                  </p:cNvSpPr>
                  <p:nvPr/>
                </p:nvSpPr>
                <p:spPr>
                  <a:xfrm>
                    <a:off x="7345432" y="5550503"/>
                    <a:ext cx="352072" cy="338554"/>
                  </a:xfrm>
                  <a:prstGeom prst="rect">
                    <a:avLst/>
                  </a:prstGeom>
                  <a:blipFill>
                    <a:blip r:embed="rId12"/>
                    <a:stretch>
                      <a:fillRect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7C63EA0-77DF-2AB6-0375-D696F93CBC6F}"/>
                      </a:ext>
                    </a:extLst>
                  </p:cNvPr>
                  <p:cNvSpPr txBox="1"/>
                  <p:nvPr/>
                </p:nvSpPr>
                <p:spPr>
                  <a:xfrm>
                    <a:off x="7787623" y="568732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𝑥</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32" name="TextBox 131">
                    <a:extLst>
                      <a:ext uri="{FF2B5EF4-FFF2-40B4-BE49-F238E27FC236}">
                        <a16:creationId xmlns:a16="http://schemas.microsoft.com/office/drawing/2014/main" id="{57C63EA0-77DF-2AB6-0375-D696F93CBC6F}"/>
                      </a:ext>
                    </a:extLst>
                  </p:cNvPr>
                  <p:cNvSpPr txBox="1">
                    <a:spLocks noRot="1" noChangeAspect="1" noMove="1" noResize="1" noEditPoints="1" noAdjustHandles="1" noChangeArrowheads="1" noChangeShapeType="1" noTextEdit="1"/>
                  </p:cNvSpPr>
                  <p:nvPr/>
                </p:nvSpPr>
                <p:spPr>
                  <a:xfrm>
                    <a:off x="7787623" y="5687327"/>
                    <a:ext cx="352072" cy="338554"/>
                  </a:xfrm>
                  <a:prstGeom prst="rect">
                    <a:avLst/>
                  </a:prstGeom>
                  <a:blipFill>
                    <a:blip r:embed="rId13"/>
                    <a:stretch>
                      <a:fillRect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4F29D943-D637-A7ED-7765-8536D25B7CF6}"/>
                      </a:ext>
                    </a:extLst>
                  </p:cNvPr>
                  <p:cNvSpPr txBox="1"/>
                  <p:nvPr/>
                </p:nvSpPr>
                <p:spPr>
                  <a:xfrm>
                    <a:off x="8064752" y="4330295"/>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a:rPr lang="en-US" sz="1600" b="0" i="1" smtClean="0">
                                  <a:latin typeface="Cambria Math" panose="02040503050406030204" pitchFamily="18" charset="0"/>
                                  <a:cs typeface="Arial" panose="020B0604020202020204" pitchFamily="34" charset="0"/>
                                </a:rPr>
                                <m:t>𝑥</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33" name="TextBox 132">
                    <a:extLst>
                      <a:ext uri="{FF2B5EF4-FFF2-40B4-BE49-F238E27FC236}">
                        <a16:creationId xmlns:a16="http://schemas.microsoft.com/office/drawing/2014/main" id="{4F29D943-D637-A7ED-7765-8536D25B7CF6}"/>
                      </a:ext>
                    </a:extLst>
                  </p:cNvPr>
                  <p:cNvSpPr txBox="1">
                    <a:spLocks noRot="1" noChangeAspect="1" noMove="1" noResize="1" noEditPoints="1" noAdjustHandles="1" noChangeArrowheads="1" noChangeShapeType="1" noTextEdit="1"/>
                  </p:cNvSpPr>
                  <p:nvPr/>
                </p:nvSpPr>
                <p:spPr>
                  <a:xfrm>
                    <a:off x="8064752" y="4330295"/>
                    <a:ext cx="352072"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2DA96A9B-A791-3E7F-4DD5-74B624B87AB0}"/>
                      </a:ext>
                    </a:extLst>
                  </p:cNvPr>
                  <p:cNvSpPr txBox="1"/>
                  <p:nvPr/>
                </p:nvSpPr>
                <p:spPr>
                  <a:xfrm>
                    <a:off x="7020770" y="5646824"/>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m:rPr>
                                  <m:sty m:val="p"/>
                                </m:rPr>
                                <a:rPr lang="el-GR" sz="1600" i="1" smtClean="0">
                                  <a:latin typeface="Cambria Math" panose="02040503050406030204" pitchFamily="18" charset="0"/>
                                  <a:cs typeface="Arial" panose="020B0604020202020204" pitchFamily="34" charset="0"/>
                                </a:rPr>
                                <m:t>Ω</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34" name="TextBox 133">
                    <a:extLst>
                      <a:ext uri="{FF2B5EF4-FFF2-40B4-BE49-F238E27FC236}">
                        <a16:creationId xmlns:a16="http://schemas.microsoft.com/office/drawing/2014/main" id="{2DA96A9B-A791-3E7F-4DD5-74B624B87AB0}"/>
                      </a:ext>
                    </a:extLst>
                  </p:cNvPr>
                  <p:cNvSpPr txBox="1">
                    <a:spLocks noRot="1" noChangeAspect="1" noMove="1" noResize="1" noEditPoints="1" noAdjustHandles="1" noChangeArrowheads="1" noChangeShapeType="1" noTextEdit="1"/>
                  </p:cNvSpPr>
                  <p:nvPr/>
                </p:nvSpPr>
                <p:spPr>
                  <a:xfrm>
                    <a:off x="7020770" y="5646824"/>
                    <a:ext cx="352072" cy="338554"/>
                  </a:xfrm>
                  <a:prstGeom prst="rect">
                    <a:avLst/>
                  </a:prstGeom>
                  <a:blipFill>
                    <a:blip r:embed="rId15"/>
                    <a:stretch>
                      <a:fillRect r="-86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5949F529-0523-1B17-FC3D-7F77A3B47CE3}"/>
                      </a:ext>
                    </a:extLst>
                  </p:cNvPr>
                  <p:cNvSpPr txBox="1"/>
                  <p:nvPr/>
                </p:nvSpPr>
                <p:spPr>
                  <a:xfrm>
                    <a:off x="8165710" y="5825454"/>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35" name="TextBox 134">
                    <a:extLst>
                      <a:ext uri="{FF2B5EF4-FFF2-40B4-BE49-F238E27FC236}">
                        <a16:creationId xmlns:a16="http://schemas.microsoft.com/office/drawing/2014/main" id="{5949F529-0523-1B17-FC3D-7F77A3B47CE3}"/>
                      </a:ext>
                    </a:extLst>
                  </p:cNvPr>
                  <p:cNvSpPr txBox="1">
                    <a:spLocks noRot="1" noChangeAspect="1" noMove="1" noResize="1" noEditPoints="1" noAdjustHandles="1" noChangeArrowheads="1" noChangeShapeType="1" noTextEdit="1"/>
                  </p:cNvSpPr>
                  <p:nvPr/>
                </p:nvSpPr>
                <p:spPr>
                  <a:xfrm>
                    <a:off x="8165710" y="5825454"/>
                    <a:ext cx="352072" cy="338554"/>
                  </a:xfrm>
                  <a:prstGeom prst="rect">
                    <a:avLst/>
                  </a:prstGeom>
                  <a:blipFill>
                    <a:blip r:embed="rId16"/>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0417EFF8-9776-D2FC-C3BF-170F64BED726}"/>
                      </a:ext>
                    </a:extLst>
                  </p:cNvPr>
                  <p:cNvSpPr txBox="1"/>
                  <p:nvPr/>
                </p:nvSpPr>
                <p:spPr>
                  <a:xfrm>
                    <a:off x="7113777" y="453820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m:rPr>
                                  <m:sty m:val="p"/>
                                </m:rPr>
                                <a:rPr lang="az-Cyrl-AZ" sz="1600" i="1">
                                  <a:latin typeface="Cambria Math" panose="02040503050406030204" pitchFamily="18" charset="0"/>
                                </a:rPr>
                                <m:t>γ</m:t>
                              </m:r>
                            </m:e>
                            <m:sub>
                              <m:r>
                                <a:rPr lang="en-US" sz="1600" b="0" i="1" smtClean="0">
                                  <a:latin typeface="Cambria Math" panose="02040503050406030204" pitchFamily="18" charset="0"/>
                                </a:rPr>
                                <m:t>𝑐</m:t>
                              </m:r>
                            </m:sub>
                            <m:sup>
                              <m:r>
                                <a:rPr lang="en-US" sz="1600" b="0" i="1" smtClean="0">
                                  <a:latin typeface="Cambria Math" panose="02040503050406030204" pitchFamily="18" charset="0"/>
                                </a:rPr>
                                <m:t>−</m:t>
                              </m:r>
                            </m:sup>
                          </m:sSubSup>
                        </m:oMath>
                      </m:oMathPara>
                    </a14:m>
                    <a:endParaRPr lang="en-US" sz="1600" dirty="0">
                      <a:latin typeface="Arial" panose="020B0604020202020204" pitchFamily="34" charset="0"/>
                      <a:cs typeface="Arial" panose="020B0604020202020204" pitchFamily="34" charset="0"/>
                    </a:endParaRPr>
                  </a:p>
                </p:txBody>
              </p:sp>
            </mc:Choice>
            <mc:Fallback xmlns="">
              <p:sp>
                <p:nvSpPr>
                  <p:cNvPr id="136" name="TextBox 135">
                    <a:extLst>
                      <a:ext uri="{FF2B5EF4-FFF2-40B4-BE49-F238E27FC236}">
                        <a16:creationId xmlns:a16="http://schemas.microsoft.com/office/drawing/2014/main" id="{0417EFF8-9776-D2FC-C3BF-170F64BED726}"/>
                      </a:ext>
                    </a:extLst>
                  </p:cNvPr>
                  <p:cNvSpPr txBox="1">
                    <a:spLocks noRot="1" noChangeAspect="1" noMove="1" noResize="1" noEditPoints="1" noAdjustHandles="1" noChangeArrowheads="1" noChangeShapeType="1" noTextEdit="1"/>
                  </p:cNvSpPr>
                  <p:nvPr/>
                </p:nvSpPr>
                <p:spPr>
                  <a:xfrm>
                    <a:off x="7113777" y="4538207"/>
                    <a:ext cx="352072" cy="338554"/>
                  </a:xfrm>
                  <a:prstGeom prst="rect">
                    <a:avLst/>
                  </a:prstGeom>
                  <a:blipFill>
                    <a:blip r:embed="rId17"/>
                    <a:stretch>
                      <a:fillRect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4243904D-FB5D-22CE-E909-39F461F76B71}"/>
                      </a:ext>
                    </a:extLst>
                  </p:cNvPr>
                  <p:cNvSpPr txBox="1"/>
                  <p:nvPr/>
                </p:nvSpPr>
                <p:spPr>
                  <a:xfrm>
                    <a:off x="7533655" y="4335217"/>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cs typeface="Arial" panose="020B0604020202020204" pitchFamily="34" charset="0"/>
                                </a:rPr>
                              </m:ctrlPr>
                            </m:sSupPr>
                            <m:e>
                              <m:r>
                                <m:rPr>
                                  <m:sty m:val="p"/>
                                </m:rPr>
                                <a:rPr lang="el-GR" sz="1600" i="1" smtClean="0">
                                  <a:latin typeface="Cambria Math" panose="02040503050406030204" pitchFamily="18" charset="0"/>
                                  <a:cs typeface="Arial" panose="020B0604020202020204" pitchFamily="34" charset="0"/>
                                </a:rPr>
                                <m:t>Ω</m:t>
                              </m:r>
                            </m:e>
                            <m:sup>
                              <m:r>
                                <a:rPr lang="en-US" sz="1600" b="0" i="1" smtClean="0">
                                  <a:latin typeface="Cambria Math" panose="02040503050406030204" pitchFamily="18" charset="0"/>
                                  <a:cs typeface="Arial" panose="020B0604020202020204" pitchFamily="34" charset="0"/>
                                </a:rPr>
                                <m:t>−</m:t>
                              </m:r>
                            </m:sup>
                          </m:sSup>
                        </m:oMath>
                      </m:oMathPara>
                    </a14:m>
                    <a:endParaRPr lang="en-US" sz="1600" dirty="0">
                      <a:latin typeface="Arial" panose="020B0604020202020204" pitchFamily="34" charset="0"/>
                      <a:cs typeface="Arial" panose="020B0604020202020204" pitchFamily="34" charset="0"/>
                    </a:endParaRPr>
                  </a:p>
                </p:txBody>
              </p:sp>
            </mc:Choice>
            <mc:Fallback xmlns="">
              <p:sp>
                <p:nvSpPr>
                  <p:cNvPr id="137" name="TextBox 136">
                    <a:extLst>
                      <a:ext uri="{FF2B5EF4-FFF2-40B4-BE49-F238E27FC236}">
                        <a16:creationId xmlns:a16="http://schemas.microsoft.com/office/drawing/2014/main" id="{4243904D-FB5D-22CE-E909-39F461F76B71}"/>
                      </a:ext>
                    </a:extLst>
                  </p:cNvPr>
                  <p:cNvSpPr txBox="1">
                    <a:spLocks noRot="1" noChangeAspect="1" noMove="1" noResize="1" noEditPoints="1" noAdjustHandles="1" noChangeArrowheads="1" noChangeShapeType="1" noTextEdit="1"/>
                  </p:cNvSpPr>
                  <p:nvPr/>
                </p:nvSpPr>
                <p:spPr>
                  <a:xfrm>
                    <a:off x="7533655" y="4335217"/>
                    <a:ext cx="352072" cy="338554"/>
                  </a:xfrm>
                  <a:prstGeom prst="rect">
                    <a:avLst/>
                  </a:prstGeom>
                  <a:blipFill>
                    <a:blip r:embed="rId18"/>
                    <a:stretch>
                      <a:fillRect r="-3448"/>
                    </a:stretch>
                  </a:blipFill>
                </p:spPr>
                <p:txBody>
                  <a:bodyPr/>
                  <a:lstStyle/>
                  <a:p>
                    <a:r>
                      <a:rPr lang="en-US">
                        <a:noFill/>
                      </a:rPr>
                      <a:t> </a:t>
                    </a:r>
                  </a:p>
                </p:txBody>
              </p:sp>
            </mc:Fallback>
          </mc:AlternateContent>
          <p:grpSp>
            <p:nvGrpSpPr>
              <p:cNvPr id="206" name="Group 205">
                <a:extLst>
                  <a:ext uri="{FF2B5EF4-FFF2-40B4-BE49-F238E27FC236}">
                    <a16:creationId xmlns:a16="http://schemas.microsoft.com/office/drawing/2014/main" id="{DFCCDA0B-E24F-9ED6-941D-30DA5885FE21}"/>
                  </a:ext>
                </a:extLst>
              </p:cNvPr>
              <p:cNvGrpSpPr/>
              <p:nvPr/>
            </p:nvGrpSpPr>
            <p:grpSpPr>
              <a:xfrm rot="446084">
                <a:off x="5775558" y="4500989"/>
                <a:ext cx="2375542" cy="917414"/>
                <a:chOff x="3723253" y="3925896"/>
                <a:chExt cx="2518382" cy="686204"/>
              </a:xfrm>
            </p:grpSpPr>
            <p:cxnSp>
              <p:nvCxnSpPr>
                <p:cNvPr id="202" name="Connector: Curved 201">
                  <a:extLst>
                    <a:ext uri="{FF2B5EF4-FFF2-40B4-BE49-F238E27FC236}">
                      <a16:creationId xmlns:a16="http://schemas.microsoft.com/office/drawing/2014/main" id="{6165FCEF-95F2-30DA-F119-0975524CCBC8}"/>
                    </a:ext>
                  </a:extLst>
                </p:cNvPr>
                <p:cNvCxnSpPr>
                  <a:cxnSpLocks/>
                </p:cNvCxnSpPr>
                <p:nvPr/>
              </p:nvCxnSpPr>
              <p:spPr>
                <a:xfrm rot="5400000" flipH="1" flipV="1">
                  <a:off x="4572021" y="3084105"/>
                  <a:ext cx="679227" cy="2376763"/>
                </a:xfrm>
                <a:prstGeom prst="curvedConnector2">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A08BB687-FD8C-DAE6-55C8-F84A25BBB5FC}"/>
                    </a:ext>
                  </a:extLst>
                </p:cNvPr>
                <p:cNvCxnSpPr>
                  <a:cxnSpLocks/>
                </p:cNvCxnSpPr>
                <p:nvPr/>
              </p:nvCxnSpPr>
              <p:spPr>
                <a:xfrm flipV="1">
                  <a:off x="5914278" y="3925896"/>
                  <a:ext cx="327357" cy="10640"/>
                </a:xfrm>
                <a:prstGeom prst="straightConnector1">
                  <a:avLst/>
                </a:prstGeom>
                <a:ln w="12700">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E592241-3553-5D00-A3F7-92B3A8EB2680}"/>
                  </a:ext>
                </a:extLst>
              </p:cNvPr>
              <p:cNvGrpSpPr/>
              <p:nvPr/>
            </p:nvGrpSpPr>
            <p:grpSpPr>
              <a:xfrm rot="21153916" flipV="1">
                <a:off x="5785292" y="5303539"/>
                <a:ext cx="1628428" cy="427724"/>
                <a:chOff x="3723253" y="3925896"/>
                <a:chExt cx="2518382" cy="686204"/>
              </a:xfrm>
            </p:grpSpPr>
            <p:cxnSp>
              <p:nvCxnSpPr>
                <p:cNvPr id="208" name="Connector: Curved 207">
                  <a:extLst>
                    <a:ext uri="{FF2B5EF4-FFF2-40B4-BE49-F238E27FC236}">
                      <a16:creationId xmlns:a16="http://schemas.microsoft.com/office/drawing/2014/main" id="{84820049-E340-CB6A-3FF5-66F8E4D82419}"/>
                    </a:ext>
                  </a:extLst>
                </p:cNvPr>
                <p:cNvCxnSpPr>
                  <a:cxnSpLocks/>
                </p:cNvCxnSpPr>
                <p:nvPr/>
              </p:nvCxnSpPr>
              <p:spPr>
                <a:xfrm rot="5400000" flipH="1" flipV="1">
                  <a:off x="4572021" y="3084105"/>
                  <a:ext cx="679227" cy="2376763"/>
                </a:xfrm>
                <a:prstGeom prst="curvedConnector2">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9455EB8B-4DD1-027D-66C3-B530E7E464E4}"/>
                    </a:ext>
                  </a:extLst>
                </p:cNvPr>
                <p:cNvCxnSpPr>
                  <a:cxnSpLocks/>
                </p:cNvCxnSpPr>
                <p:nvPr/>
              </p:nvCxnSpPr>
              <p:spPr>
                <a:xfrm flipV="1">
                  <a:off x="5914278" y="3925896"/>
                  <a:ext cx="327357" cy="10640"/>
                </a:xfrm>
                <a:prstGeom prst="straightConnector1">
                  <a:avLst/>
                </a:prstGeom>
                <a:ln w="12700">
                  <a:solidFill>
                    <a:schemeClr val="tx1">
                      <a:lumMod val="50000"/>
                    </a:schemeClr>
                  </a:solidFill>
                  <a:tailEnd type="stealt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0677B9BA-4CD9-AAB3-7831-68F29013B1E1}"/>
                    </a:ext>
                  </a:extLst>
                </p:cNvPr>
                <p:cNvSpPr txBox="1"/>
                <p:nvPr/>
              </p:nvSpPr>
              <p:spPr>
                <a:xfrm>
                  <a:off x="6488552" y="4336909"/>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l-GR" sz="1600" b="0" i="1" smtClean="0">
                                <a:latin typeface="Cambria Math" panose="02040503050406030204" pitchFamily="18" charset="0"/>
                              </a:rPr>
                              <m:t>φ</m:t>
                            </m:r>
                          </m:e>
                          <m:sub>
                            <m:r>
                              <a:rPr lang="en-US" sz="1600" b="0" i="1" smtClean="0">
                                <a:latin typeface="Cambria Math" panose="02040503050406030204" pitchFamily="18" charset="0"/>
                              </a:rPr>
                              <m:t>1</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211" name="TextBox 210">
                  <a:extLst>
                    <a:ext uri="{FF2B5EF4-FFF2-40B4-BE49-F238E27FC236}">
                      <a16:creationId xmlns:a16="http://schemas.microsoft.com/office/drawing/2014/main" id="{0677B9BA-4CD9-AAB3-7831-68F29013B1E1}"/>
                    </a:ext>
                  </a:extLst>
                </p:cNvPr>
                <p:cNvSpPr txBox="1">
                  <a:spLocks noRot="1" noChangeAspect="1" noMove="1" noResize="1" noEditPoints="1" noAdjustHandles="1" noChangeArrowheads="1" noChangeShapeType="1" noTextEdit="1"/>
                </p:cNvSpPr>
                <p:nvPr/>
              </p:nvSpPr>
              <p:spPr>
                <a:xfrm>
                  <a:off x="6488552" y="4336909"/>
                  <a:ext cx="352072" cy="338554"/>
                </a:xfrm>
                <a:prstGeom prst="rect">
                  <a:avLst/>
                </a:prstGeom>
                <a:blipFill>
                  <a:blip r:embed="rId19"/>
                  <a:stretch>
                    <a:fillRect r="-3448"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FB474F6D-3952-46D1-F98D-7A046964A66B}"/>
                    </a:ext>
                  </a:extLst>
                </p:cNvPr>
                <p:cNvSpPr txBox="1"/>
                <p:nvPr/>
              </p:nvSpPr>
              <p:spPr>
                <a:xfrm>
                  <a:off x="6465810" y="5586233"/>
                  <a:ext cx="35207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m:rPr>
                                <m:sty m:val="p"/>
                              </m:rPr>
                              <a:rPr lang="el-GR" sz="1600" b="0" i="1" smtClean="0">
                                <a:latin typeface="Cambria Math" panose="02040503050406030204" pitchFamily="18" charset="0"/>
                              </a:rPr>
                              <m:t>φ</m:t>
                            </m:r>
                          </m:e>
                          <m:sub>
                            <m:r>
                              <a:rPr lang="en-US" sz="1600" b="0" i="1" smtClean="0">
                                <a:latin typeface="Cambria Math" panose="02040503050406030204" pitchFamily="18" charset="0"/>
                              </a:rPr>
                              <m:t>2</m:t>
                            </m:r>
                          </m:sub>
                        </m:sSub>
                      </m:oMath>
                    </m:oMathPara>
                  </a14:m>
                  <a:endParaRPr lang="en-US" sz="1600" dirty="0">
                    <a:latin typeface="Arial" panose="020B0604020202020204" pitchFamily="34" charset="0"/>
                    <a:cs typeface="Arial" panose="020B0604020202020204" pitchFamily="34" charset="0"/>
                  </a:endParaRPr>
                </a:p>
              </p:txBody>
            </p:sp>
          </mc:Choice>
          <mc:Fallback xmlns="">
            <p:sp>
              <p:nvSpPr>
                <p:cNvPr id="212" name="TextBox 211">
                  <a:extLst>
                    <a:ext uri="{FF2B5EF4-FFF2-40B4-BE49-F238E27FC236}">
                      <a16:creationId xmlns:a16="http://schemas.microsoft.com/office/drawing/2014/main" id="{FB474F6D-3952-46D1-F98D-7A046964A66B}"/>
                    </a:ext>
                  </a:extLst>
                </p:cNvPr>
                <p:cNvSpPr txBox="1">
                  <a:spLocks noRot="1" noChangeAspect="1" noMove="1" noResize="1" noEditPoints="1" noAdjustHandles="1" noChangeArrowheads="1" noChangeShapeType="1" noTextEdit="1"/>
                </p:cNvSpPr>
                <p:nvPr/>
              </p:nvSpPr>
              <p:spPr>
                <a:xfrm>
                  <a:off x="6465810" y="5586233"/>
                  <a:ext cx="352072" cy="338554"/>
                </a:xfrm>
                <a:prstGeom prst="rect">
                  <a:avLst/>
                </a:prstGeom>
                <a:blipFill>
                  <a:blip r:embed="rId20"/>
                  <a:stretch>
                    <a:fillRect r="-5172" b="-5357"/>
                  </a:stretch>
                </a:blipFill>
              </p:spPr>
              <p:txBody>
                <a:bodyPr/>
                <a:lstStyle/>
                <a:p>
                  <a:r>
                    <a:rPr lang="en-US">
                      <a:noFill/>
                    </a:rPr>
                    <a:t> </a:t>
                  </a:r>
                </a:p>
              </p:txBody>
            </p:sp>
          </mc:Fallback>
        </mc:AlternateContent>
      </p:grpSp>
      <p:sp>
        <p:nvSpPr>
          <p:cNvPr id="215" name="TextBox 214">
            <a:extLst>
              <a:ext uri="{FF2B5EF4-FFF2-40B4-BE49-F238E27FC236}">
                <a16:creationId xmlns:a16="http://schemas.microsoft.com/office/drawing/2014/main" id="{878F3A9F-E27B-5944-972B-D1E64AD9B006}"/>
              </a:ext>
            </a:extLst>
          </p:cNvPr>
          <p:cNvSpPr txBox="1"/>
          <p:nvPr/>
        </p:nvSpPr>
        <p:spPr>
          <a:xfrm>
            <a:off x="631952" y="1635606"/>
            <a:ext cx="3978050" cy="338554"/>
          </a:xfrm>
          <a:prstGeom prst="rect">
            <a:avLst/>
          </a:prstGeom>
          <a:noFill/>
        </p:spPr>
        <p:txBody>
          <a:bodyPr wrap="square" rtlCol="0">
            <a:spAutoFit/>
          </a:bodyPr>
          <a:lstStyle/>
          <a:p>
            <a:pPr algn="just"/>
            <a:r>
              <a:rPr lang="en-US" sz="1600" dirty="0"/>
              <a:t>The </a:t>
            </a:r>
            <a:r>
              <a:rPr lang="en-US" sz="1600" dirty="0">
                <a:solidFill>
                  <a:schemeClr val="accent2"/>
                </a:solidFill>
              </a:rPr>
              <a:t>contact potential energy</a:t>
            </a:r>
            <a:r>
              <a:rPr lang="en-US" sz="1600" dirty="0"/>
              <a:t>,</a:t>
            </a:r>
          </a:p>
        </p:txBody>
      </p:sp>
      <p:sp>
        <p:nvSpPr>
          <p:cNvPr id="8" name="TextBox 7">
            <a:extLst>
              <a:ext uri="{FF2B5EF4-FFF2-40B4-BE49-F238E27FC236}">
                <a16:creationId xmlns:a16="http://schemas.microsoft.com/office/drawing/2014/main" id="{3526AAB1-A7A1-CEE1-A605-98AB3FB171B4}"/>
              </a:ext>
            </a:extLst>
          </p:cNvPr>
          <p:cNvSpPr txBox="1"/>
          <p:nvPr/>
        </p:nvSpPr>
        <p:spPr>
          <a:xfrm>
            <a:off x="4658684" y="6353021"/>
            <a:ext cx="4173708" cy="276999"/>
          </a:xfrm>
          <a:prstGeom prst="rect">
            <a:avLst/>
          </a:prstGeom>
          <a:noFill/>
        </p:spPr>
        <p:txBody>
          <a:bodyPr wrap="square">
            <a:spAutoFit/>
          </a:bodyPr>
          <a:lstStyle/>
          <a:p>
            <a:r>
              <a:rPr lang="en-US" sz="600" b="0" i="0" dirty="0">
                <a:solidFill>
                  <a:schemeClr val="bg1">
                    <a:lumMod val="50000"/>
                  </a:schemeClr>
                </a:solidFill>
                <a:effectLst/>
                <a:highlight>
                  <a:srgbClr val="FFFFFF"/>
                </a:highlight>
                <a:latin typeface="Arial" panose="020B0604020202020204" pitchFamily="34" charset="0"/>
              </a:rPr>
              <a:t>[Fischer, K. A., &amp; Wriggers, P. (2005). Frictionless 2D contact formulations for finite deformations based on the mortar method. </a:t>
            </a:r>
            <a:r>
              <a:rPr lang="en-US" sz="600" b="0" i="1" dirty="0">
                <a:solidFill>
                  <a:schemeClr val="bg1">
                    <a:lumMod val="50000"/>
                  </a:schemeClr>
                </a:solidFill>
                <a:effectLst/>
                <a:highlight>
                  <a:srgbClr val="FFFFFF"/>
                </a:highlight>
                <a:latin typeface="Arial" panose="020B0604020202020204" pitchFamily="34" charset="0"/>
              </a:rPr>
              <a:t>Computational Mechanics</a:t>
            </a:r>
            <a:r>
              <a:rPr lang="en-US" sz="600" b="0" i="0" dirty="0">
                <a:solidFill>
                  <a:schemeClr val="bg1">
                    <a:lumMod val="50000"/>
                  </a:schemeClr>
                </a:solidFill>
                <a:effectLst/>
                <a:highlight>
                  <a:srgbClr val="FFFFFF"/>
                </a:highlight>
                <a:latin typeface="Arial" panose="020B0604020202020204" pitchFamily="34" charset="0"/>
              </a:rPr>
              <a:t>, </a:t>
            </a:r>
            <a:r>
              <a:rPr lang="en-US" sz="600" b="0" i="1" dirty="0">
                <a:solidFill>
                  <a:schemeClr val="bg1">
                    <a:lumMod val="50000"/>
                  </a:schemeClr>
                </a:solidFill>
                <a:effectLst/>
                <a:highlight>
                  <a:srgbClr val="FFFFFF"/>
                </a:highlight>
                <a:latin typeface="Arial" panose="020B0604020202020204" pitchFamily="34" charset="0"/>
              </a:rPr>
              <a:t>36</a:t>
            </a:r>
            <a:r>
              <a:rPr lang="en-US" sz="600" b="0" i="0" dirty="0">
                <a:solidFill>
                  <a:schemeClr val="bg1">
                    <a:lumMod val="50000"/>
                  </a:schemeClr>
                </a:solidFill>
                <a:effectLst/>
                <a:highlight>
                  <a:srgbClr val="FFFFFF"/>
                </a:highlight>
                <a:latin typeface="Arial" panose="020B0604020202020204" pitchFamily="34" charset="0"/>
              </a:rPr>
              <a:t>, 226-244.]</a:t>
            </a:r>
            <a:endParaRPr lang="en-US" sz="600" dirty="0">
              <a:solidFill>
                <a:schemeClr val="bg1">
                  <a:lumMod val="50000"/>
                </a:schemeClr>
              </a:solidFill>
            </a:endParaRPr>
          </a:p>
        </p:txBody>
      </p:sp>
      <p:pic>
        <p:nvPicPr>
          <p:cNvPr id="10" name="Picture 9">
            <a:extLst>
              <a:ext uri="{FF2B5EF4-FFF2-40B4-BE49-F238E27FC236}">
                <a16:creationId xmlns:a16="http://schemas.microsoft.com/office/drawing/2014/main" id="{610035B1-4806-3C0A-A30E-6289600489D4}"/>
              </a:ext>
            </a:extLst>
          </p:cNvPr>
          <p:cNvPicPr>
            <a:picLocks noChangeAspect="1"/>
          </p:cNvPicPr>
          <p:nvPr/>
        </p:nvPicPr>
        <p:blipFill>
          <a:blip r:embed="rId21"/>
          <a:stretch>
            <a:fillRect/>
          </a:stretch>
        </p:blipFill>
        <p:spPr>
          <a:xfrm>
            <a:off x="2007816" y="2266951"/>
            <a:ext cx="1774008" cy="725937"/>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098DA4-9827-56A1-57AA-83DC6D1F403E}"/>
                  </a:ext>
                </a:extLst>
              </p:cNvPr>
              <p:cNvSpPr txBox="1"/>
              <p:nvPr/>
            </p:nvSpPr>
            <p:spPr>
              <a:xfrm>
                <a:off x="662828" y="3081317"/>
                <a:ext cx="3978050" cy="338554"/>
              </a:xfrm>
              <a:prstGeom prst="rect">
                <a:avLst/>
              </a:prstGeom>
              <a:noFill/>
            </p:spPr>
            <p:txBody>
              <a:bodyPr wrap="square" rtlCol="0">
                <a:spAutoFit/>
              </a:bodyPr>
              <a:lstStyle/>
              <a:p>
                <a:pPr algn="just"/>
                <a:r>
                  <a:rPr lang="en-US" sz="1600" dirty="0"/>
                  <a:t>The penalty parameter, </a:t>
                </a:r>
                <a14:m>
                  <m:oMath xmlns:m="http://schemas.openxmlformats.org/officeDocument/2006/math">
                    <m:sSub>
                      <m:sSubPr>
                        <m:ctrlPr>
                          <a:rPr lang="en-US" sz="1600" i="1" smtClean="0">
                            <a:latin typeface="Cambria Math" panose="02040503050406030204" pitchFamily="18" charset="0"/>
                          </a:rPr>
                        </m:ctrlPr>
                      </m:sSubPr>
                      <m:e>
                        <m:r>
                          <m:rPr>
                            <m:nor/>
                          </m:rPr>
                          <a:rPr lang="el-GR"/>
                          <m:t>ϵ</m:t>
                        </m:r>
                      </m:e>
                      <m:sub>
                        <m:r>
                          <a:rPr lang="en-US" sz="1600" b="0" i="1" smtClean="0">
                            <a:latin typeface="Cambria Math" panose="02040503050406030204" pitchFamily="18" charset="0"/>
                          </a:rPr>
                          <m:t>𝑁</m:t>
                        </m:r>
                      </m:sub>
                    </m:sSub>
                    <m:r>
                      <a:rPr lang="en-US" sz="1600">
                        <a:latin typeface="Cambria Math" panose="02040503050406030204" pitchFamily="18" charset="0"/>
                        <a:ea typeface="Cambria Math" panose="02040503050406030204" pitchFamily="18" charset="0"/>
                      </a:rPr>
                      <m:t>&gt;</m:t>
                    </m:r>
                    <m:r>
                      <a:rPr lang="en-US" sz="1600" b="0" i="0" smtClean="0">
                        <a:latin typeface="Cambria Math" panose="02040503050406030204" pitchFamily="18" charset="0"/>
                        <a:ea typeface="Cambria Math" panose="02040503050406030204" pitchFamily="18" charset="0"/>
                      </a:rPr>
                      <m:t>0</m:t>
                    </m:r>
                  </m:oMath>
                </a14:m>
                <a:endParaRPr lang="en-US" sz="1600" dirty="0"/>
              </a:p>
            </p:txBody>
          </p:sp>
        </mc:Choice>
        <mc:Fallback xmlns="">
          <p:sp>
            <p:nvSpPr>
              <p:cNvPr id="11" name="TextBox 10">
                <a:extLst>
                  <a:ext uri="{FF2B5EF4-FFF2-40B4-BE49-F238E27FC236}">
                    <a16:creationId xmlns:a16="http://schemas.microsoft.com/office/drawing/2014/main" id="{40098DA4-9827-56A1-57AA-83DC6D1F403E}"/>
                  </a:ext>
                </a:extLst>
              </p:cNvPr>
              <p:cNvSpPr txBox="1">
                <a:spLocks noRot="1" noChangeAspect="1" noMove="1" noResize="1" noEditPoints="1" noAdjustHandles="1" noChangeArrowheads="1" noChangeShapeType="1" noTextEdit="1"/>
              </p:cNvSpPr>
              <p:nvPr/>
            </p:nvSpPr>
            <p:spPr>
              <a:xfrm>
                <a:off x="662828" y="3081317"/>
                <a:ext cx="3978050" cy="338554"/>
              </a:xfrm>
              <a:prstGeom prst="rect">
                <a:avLst/>
              </a:prstGeom>
              <a:blipFill>
                <a:blip r:embed="rId22"/>
                <a:stretch>
                  <a:fillRect l="-920" t="-5357" b="-2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ECB8D88-276E-DEF9-0589-7E6CBE4ED114}"/>
              </a:ext>
            </a:extLst>
          </p:cNvPr>
          <p:cNvSpPr txBox="1"/>
          <p:nvPr/>
        </p:nvSpPr>
        <p:spPr>
          <a:xfrm>
            <a:off x="635722" y="1227639"/>
            <a:ext cx="7948561" cy="400110"/>
          </a:xfrm>
          <a:prstGeom prst="rect">
            <a:avLst/>
          </a:prstGeom>
          <a:noFill/>
        </p:spPr>
        <p:txBody>
          <a:bodyPr wrap="square" rtlCol="0">
            <a:spAutoFit/>
          </a:bodyPr>
          <a:lstStyle/>
          <a:p>
            <a:pPr marR="0" lvl="0" algn="just" defTabSz="914400" rtl="0" eaLnBrk="1" fontAlgn="base" latinLnBrk="0" hangingPunct="1">
              <a:lnSpc>
                <a:spcPct val="100000"/>
              </a:lnSpc>
              <a:spcBef>
                <a:spcPct val="0"/>
              </a:spcBef>
              <a:spcAft>
                <a:spcPct val="0"/>
              </a:spcAft>
              <a:buClrTx/>
              <a:buSzTx/>
              <a:tabLst/>
              <a:defRPr/>
            </a:pPr>
            <a:r>
              <a:rPr kumimoji="0" lang="en-US" sz="2000" b="1" i="0" u="none" strike="noStrike" kern="1200" cap="none" spc="0" normalizeH="0" baseline="0" noProof="0" dirty="0">
                <a:ln>
                  <a:noFill/>
                </a:ln>
                <a:solidFill>
                  <a:srgbClr val="333333"/>
                </a:solidFill>
                <a:effectLst/>
                <a:uLnTx/>
                <a:uFillTx/>
                <a:latin typeface="Arial" charset="0"/>
                <a:ea typeface="+mn-ea"/>
                <a:cs typeface="+mn-cs"/>
              </a:rPr>
              <a:t>Penalty Formulation</a:t>
            </a:r>
          </a:p>
        </p:txBody>
      </p:sp>
      <p:pic>
        <p:nvPicPr>
          <p:cNvPr id="15" name="Picture 14">
            <a:extLst>
              <a:ext uri="{FF2B5EF4-FFF2-40B4-BE49-F238E27FC236}">
                <a16:creationId xmlns:a16="http://schemas.microsoft.com/office/drawing/2014/main" id="{DFA986BD-D845-B855-4491-2BE645422FB8}"/>
              </a:ext>
            </a:extLst>
          </p:cNvPr>
          <p:cNvPicPr>
            <a:picLocks noChangeAspect="1"/>
          </p:cNvPicPr>
          <p:nvPr/>
        </p:nvPicPr>
        <p:blipFill>
          <a:blip r:embed="rId23"/>
          <a:stretch>
            <a:fillRect/>
          </a:stretch>
        </p:blipFill>
        <p:spPr>
          <a:xfrm>
            <a:off x="657535" y="4572266"/>
            <a:ext cx="3738234" cy="650128"/>
          </a:xfrm>
          <a:prstGeom prst="rect">
            <a:avLst/>
          </a:prstGeom>
        </p:spPr>
      </p:pic>
      <p:sp>
        <p:nvSpPr>
          <p:cNvPr id="16" name="TextBox 15">
            <a:extLst>
              <a:ext uri="{FF2B5EF4-FFF2-40B4-BE49-F238E27FC236}">
                <a16:creationId xmlns:a16="http://schemas.microsoft.com/office/drawing/2014/main" id="{8BB5DEA2-4A1A-D409-B478-D5E751CF0F2E}"/>
              </a:ext>
            </a:extLst>
          </p:cNvPr>
          <p:cNvSpPr txBox="1"/>
          <p:nvPr/>
        </p:nvSpPr>
        <p:spPr>
          <a:xfrm>
            <a:off x="631952" y="4056578"/>
            <a:ext cx="3978050" cy="338554"/>
          </a:xfrm>
          <a:prstGeom prst="rect">
            <a:avLst/>
          </a:prstGeom>
          <a:noFill/>
        </p:spPr>
        <p:txBody>
          <a:bodyPr wrap="square" rtlCol="0">
            <a:spAutoFit/>
          </a:bodyPr>
          <a:lstStyle/>
          <a:p>
            <a:pPr algn="just"/>
            <a:r>
              <a:rPr lang="en-US" sz="1600" dirty="0"/>
              <a:t>The </a:t>
            </a:r>
            <a:r>
              <a:rPr lang="en-US" sz="1600" dirty="0">
                <a:solidFill>
                  <a:schemeClr val="accent2"/>
                </a:solidFill>
              </a:rPr>
              <a:t>total potential energy</a:t>
            </a:r>
            <a:r>
              <a:rPr lang="en-US" sz="1600" dirty="0"/>
              <a:t>,</a:t>
            </a:r>
          </a:p>
        </p:txBody>
      </p:sp>
      <p:pic>
        <p:nvPicPr>
          <p:cNvPr id="18" name="Picture 17">
            <a:extLst>
              <a:ext uri="{FF2B5EF4-FFF2-40B4-BE49-F238E27FC236}">
                <a16:creationId xmlns:a16="http://schemas.microsoft.com/office/drawing/2014/main" id="{EE239360-5DA1-1BF1-84F6-AFCE7B8F04D6}"/>
              </a:ext>
            </a:extLst>
          </p:cNvPr>
          <p:cNvPicPr>
            <a:picLocks noChangeAspect="1"/>
          </p:cNvPicPr>
          <p:nvPr/>
        </p:nvPicPr>
        <p:blipFill>
          <a:blip r:embed="rId24"/>
          <a:stretch>
            <a:fillRect/>
          </a:stretch>
        </p:blipFill>
        <p:spPr>
          <a:xfrm>
            <a:off x="662828" y="5387952"/>
            <a:ext cx="3550724" cy="731032"/>
          </a:xfrm>
          <a:prstGeom prst="rect">
            <a:avLst/>
          </a:prstGeom>
        </p:spPr>
      </p:pic>
      <p:sp>
        <p:nvSpPr>
          <p:cNvPr id="20" name="Rectangle 19">
            <a:extLst>
              <a:ext uri="{FF2B5EF4-FFF2-40B4-BE49-F238E27FC236}">
                <a16:creationId xmlns:a16="http://schemas.microsoft.com/office/drawing/2014/main" id="{18484214-F222-8E59-4DFC-A5EAAA711A3D}"/>
              </a:ext>
            </a:extLst>
          </p:cNvPr>
          <p:cNvSpPr/>
          <p:nvPr/>
        </p:nvSpPr>
        <p:spPr>
          <a:xfrm>
            <a:off x="640124" y="4572350"/>
            <a:ext cx="3860147" cy="681336"/>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3E5011A-0916-FB5F-CA89-46227ECF1556}"/>
              </a:ext>
            </a:extLst>
          </p:cNvPr>
          <p:cNvSpPr/>
          <p:nvPr/>
        </p:nvSpPr>
        <p:spPr>
          <a:xfrm>
            <a:off x="1911207" y="2292318"/>
            <a:ext cx="1972350" cy="720267"/>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CFF09C30-3A17-6869-B54E-01B09205F6BC}"/>
              </a:ext>
            </a:extLst>
          </p:cNvPr>
          <p:cNvPicPr>
            <a:picLocks noChangeAspect="1"/>
          </p:cNvPicPr>
          <p:nvPr/>
        </p:nvPicPr>
        <p:blipFill>
          <a:blip r:embed="rId25"/>
          <a:stretch>
            <a:fillRect/>
          </a:stretch>
        </p:blipFill>
        <p:spPr>
          <a:xfrm>
            <a:off x="4852697" y="4143988"/>
            <a:ext cx="3918165" cy="2079027"/>
          </a:xfrm>
          <a:prstGeom prst="rect">
            <a:avLst/>
          </a:prstGeom>
        </p:spPr>
      </p:pic>
      <p:sp>
        <p:nvSpPr>
          <p:cNvPr id="25" name="TextBox 24">
            <a:extLst>
              <a:ext uri="{FF2B5EF4-FFF2-40B4-BE49-F238E27FC236}">
                <a16:creationId xmlns:a16="http://schemas.microsoft.com/office/drawing/2014/main" id="{847CC849-5097-2DF4-3FE5-C0AF0939E09B}"/>
              </a:ext>
            </a:extLst>
          </p:cNvPr>
          <p:cNvSpPr txBox="1"/>
          <p:nvPr/>
        </p:nvSpPr>
        <p:spPr>
          <a:xfrm>
            <a:off x="4854342" y="3572262"/>
            <a:ext cx="3978050" cy="338554"/>
          </a:xfrm>
          <a:prstGeom prst="rect">
            <a:avLst/>
          </a:prstGeom>
          <a:noFill/>
        </p:spPr>
        <p:txBody>
          <a:bodyPr wrap="square" rtlCol="0">
            <a:spAutoFit/>
          </a:bodyPr>
          <a:lstStyle/>
          <a:p>
            <a:pPr algn="just"/>
            <a:r>
              <a:rPr lang="en-US" sz="1600" dirty="0">
                <a:solidFill>
                  <a:schemeClr val="accent2"/>
                </a:solidFill>
              </a:rPr>
              <a:t>Linearized Penalty Formulation</a:t>
            </a:r>
            <a:r>
              <a:rPr lang="en-US" sz="1600" dirty="0"/>
              <a:t>,</a:t>
            </a:r>
          </a:p>
        </p:txBody>
      </p:sp>
      <p:sp>
        <p:nvSpPr>
          <p:cNvPr id="26" name="Rectangle 25">
            <a:extLst>
              <a:ext uri="{FF2B5EF4-FFF2-40B4-BE49-F238E27FC236}">
                <a16:creationId xmlns:a16="http://schemas.microsoft.com/office/drawing/2014/main" id="{04251586-0D9D-60AD-9EEE-8B9CE3C4A727}"/>
              </a:ext>
            </a:extLst>
          </p:cNvPr>
          <p:cNvSpPr/>
          <p:nvPr/>
        </p:nvSpPr>
        <p:spPr>
          <a:xfrm>
            <a:off x="4852697" y="4006641"/>
            <a:ext cx="3860147" cy="2112343"/>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2DA3DF7-0EE0-698C-3E39-4F4A88FAC4F2}"/>
              </a:ext>
            </a:extLst>
          </p:cNvPr>
          <p:cNvSpPr txBox="1"/>
          <p:nvPr/>
        </p:nvSpPr>
        <p:spPr>
          <a:xfrm>
            <a:off x="1602298" y="-27913"/>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Theory</a:t>
            </a:r>
          </a:p>
        </p:txBody>
      </p:sp>
      <p:sp>
        <p:nvSpPr>
          <p:cNvPr id="12" name="TextBox 11">
            <a:extLst>
              <a:ext uri="{FF2B5EF4-FFF2-40B4-BE49-F238E27FC236}">
                <a16:creationId xmlns:a16="http://schemas.microsoft.com/office/drawing/2014/main" id="{2C34D334-21ED-D759-21B9-DC44C83C5A18}"/>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4" name="TextBox 13">
            <a:extLst>
              <a:ext uri="{FF2B5EF4-FFF2-40B4-BE49-F238E27FC236}">
                <a16:creationId xmlns:a16="http://schemas.microsoft.com/office/drawing/2014/main" id="{9BF1DAAB-41FA-9E77-49BD-0F13C275FDA2}"/>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7" name="TextBox 16">
            <a:extLst>
              <a:ext uri="{FF2B5EF4-FFF2-40B4-BE49-F238E27FC236}">
                <a16:creationId xmlns:a16="http://schemas.microsoft.com/office/drawing/2014/main" id="{A1F791D1-1792-D352-1E9D-E59B74CE8A69}"/>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22" name="TextBox 21">
            <a:extLst>
              <a:ext uri="{FF2B5EF4-FFF2-40B4-BE49-F238E27FC236}">
                <a16:creationId xmlns:a16="http://schemas.microsoft.com/office/drawing/2014/main" id="{C99E09B4-DB78-D2C1-4830-74CD91E93442}"/>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Tree>
    <p:extLst>
      <p:ext uri="{BB962C8B-B14F-4D97-AF65-F5344CB8AC3E}">
        <p14:creationId xmlns:p14="http://schemas.microsoft.com/office/powerpoint/2010/main" val="67925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BBF9-3EBB-48CB-5D0C-21535C7C5C82}"/>
            </a:ext>
          </a:extLst>
        </p:cNvPr>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A7255D5D-6579-72AD-E312-18FF54D0E2D7}"/>
              </a:ext>
            </a:extLst>
          </p:cNvPr>
          <p:cNvSpPr>
            <a:spLocks noGrp="1"/>
          </p:cNvSpPr>
          <p:nvPr>
            <p:ph type="sldNum" sz="quarter" idx="12"/>
          </p:nvPr>
        </p:nvSpPr>
        <p:spPr>
          <a:xfrm>
            <a:off x="8584284" y="6446520"/>
            <a:ext cx="496216" cy="3264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83D8C-2AB2-4618-B3C2-43283C2171F7}" type="slidenum">
              <a:rPr kumimoji="0" lang="ko-KR" altLang="en-US" sz="1200" b="0" i="0" u="none" strike="noStrike" kern="1200" cap="none" spc="0" normalizeH="0" baseline="0" noProof="0" smtClean="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ko-KR" sz="1200" b="0" i="0" u="none" strike="noStrike" kern="1200" cap="none" spc="0" normalizeH="0" baseline="0" noProof="0" dirty="0">
              <a:ln>
                <a:noFill/>
              </a:ln>
              <a:solidFill>
                <a:srgbClr val="000000"/>
              </a:solidFill>
              <a:effectLst/>
              <a:uLnTx/>
              <a:uFillTx/>
              <a:latin typeface="Arial" panose="020B0604020202020204" pitchFamily="34" charset="0"/>
              <a:ea typeface="맑은 고딕" panose="020B0503020000020004" pitchFamily="34" charset="-127"/>
              <a:cs typeface="Arial" panose="020B0604020202020204" pitchFamily="34" charset="0"/>
            </a:endParaRPr>
          </a:p>
        </p:txBody>
      </p:sp>
      <p:sp>
        <p:nvSpPr>
          <p:cNvPr id="19" name="Rectangle 5">
            <a:extLst>
              <a:ext uri="{FF2B5EF4-FFF2-40B4-BE49-F238E27FC236}">
                <a16:creationId xmlns:a16="http://schemas.microsoft.com/office/drawing/2014/main" id="{A6B422A6-8CD6-EC11-4185-0F10658528BA}"/>
              </a:ext>
            </a:extLst>
          </p:cNvPr>
          <p:cNvSpPr>
            <a:spLocks noChangeArrowheads="1"/>
          </p:cNvSpPr>
          <p:nvPr/>
        </p:nvSpPr>
        <p:spPr bwMode="auto">
          <a:xfrm>
            <a:off x="0" y="245611"/>
            <a:ext cx="9144000" cy="714226"/>
          </a:xfrm>
          <a:prstGeom prst="rect">
            <a:avLst/>
          </a:prstGeom>
          <a:noFill/>
          <a:ln w="9525">
            <a:noFill/>
            <a:miter lim="800000"/>
            <a:headEnd/>
            <a:tailEnd/>
          </a:ln>
        </p:spPr>
        <p:txBody>
          <a:bodyPr anchor="ctr"/>
          <a:lstStyle/>
          <a:p>
            <a:pPr algn="ctr"/>
            <a:r>
              <a:rPr lang="en-US" altLang="ko-KR" sz="2200" b="1" dirty="0">
                <a:solidFill>
                  <a:srgbClr val="333399"/>
                </a:solidFill>
                <a:latin typeface="Arial" panose="020B0604020202020204" pitchFamily="34" charset="0"/>
                <a:cs typeface="Arial" panose="020B0604020202020204" pitchFamily="34" charset="0"/>
              </a:rPr>
              <a:t>Adhesive Contact Algorithm</a:t>
            </a:r>
            <a:endParaRPr lang="en-US" altLang="ko-KR" sz="1200" b="1" dirty="0">
              <a:solidFill>
                <a:srgbClr val="333399"/>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BC0C4EE-144A-5C75-C076-99CCCD574A39}"/>
              </a:ext>
            </a:extLst>
          </p:cNvPr>
          <p:cNvPicPr>
            <a:picLocks noChangeAspect="1"/>
          </p:cNvPicPr>
          <p:nvPr/>
        </p:nvPicPr>
        <p:blipFill>
          <a:blip r:embed="rId3"/>
          <a:stretch>
            <a:fillRect/>
          </a:stretch>
        </p:blipFill>
        <p:spPr>
          <a:xfrm>
            <a:off x="5810250" y="1228735"/>
            <a:ext cx="2650208" cy="2050304"/>
          </a:xfrm>
          <a:prstGeom prst="rect">
            <a:avLst/>
          </a:prstGeom>
        </p:spPr>
      </p:pic>
      <p:sp>
        <p:nvSpPr>
          <p:cNvPr id="8" name="TextBox 7">
            <a:extLst>
              <a:ext uri="{FF2B5EF4-FFF2-40B4-BE49-F238E27FC236}">
                <a16:creationId xmlns:a16="http://schemas.microsoft.com/office/drawing/2014/main" id="{4308EFA0-6FDB-C4A4-121D-F37507BF1B40}"/>
              </a:ext>
            </a:extLst>
          </p:cNvPr>
          <p:cNvSpPr txBox="1"/>
          <p:nvPr/>
        </p:nvSpPr>
        <p:spPr>
          <a:xfrm>
            <a:off x="564892" y="1221853"/>
            <a:ext cx="4738627" cy="638636"/>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The </a:t>
            </a:r>
            <a:r>
              <a:rPr lang="en-US" sz="1800" dirty="0">
                <a:solidFill>
                  <a:schemeClr val="accent2"/>
                </a:solidFill>
                <a:latin typeface="Arial" panose="020B0604020202020204" pitchFamily="34" charset="0"/>
                <a:cs typeface="Arial" panose="020B0604020202020204" pitchFamily="34" charset="0"/>
              </a:rPr>
              <a:t>local interaction potential </a:t>
            </a:r>
            <a:r>
              <a:rPr lang="en-US" sz="1800" dirty="0">
                <a:latin typeface="Arial" panose="020B0604020202020204" pitchFamily="34" charset="0"/>
                <a:cs typeface="Arial" panose="020B0604020202020204" pitchFamily="34" charset="0"/>
              </a:rPr>
              <a:t>between the individual particles of neighboring bodies,</a:t>
            </a:r>
          </a:p>
        </p:txBody>
      </p:sp>
      <p:pic>
        <p:nvPicPr>
          <p:cNvPr id="9" name="Picture 8">
            <a:extLst>
              <a:ext uri="{FF2B5EF4-FFF2-40B4-BE49-F238E27FC236}">
                <a16:creationId xmlns:a16="http://schemas.microsoft.com/office/drawing/2014/main" id="{4C4ADA01-8ADE-A18F-B277-0185C002EFDC}"/>
              </a:ext>
            </a:extLst>
          </p:cNvPr>
          <p:cNvPicPr>
            <a:picLocks noChangeAspect="1"/>
          </p:cNvPicPr>
          <p:nvPr/>
        </p:nvPicPr>
        <p:blipFill>
          <a:blip r:embed="rId4"/>
          <a:stretch>
            <a:fillRect/>
          </a:stretch>
        </p:blipFill>
        <p:spPr>
          <a:xfrm>
            <a:off x="1290637" y="1985903"/>
            <a:ext cx="3052764" cy="691535"/>
          </a:xfrm>
          <a:prstGeom prst="rect">
            <a:avLst/>
          </a:prstGeom>
        </p:spPr>
      </p:pic>
      <p:sp>
        <p:nvSpPr>
          <p:cNvPr id="10" name="TextBox 9">
            <a:extLst>
              <a:ext uri="{FF2B5EF4-FFF2-40B4-BE49-F238E27FC236}">
                <a16:creationId xmlns:a16="http://schemas.microsoft.com/office/drawing/2014/main" id="{79B80E71-687D-3271-CDFF-00A29751A3F9}"/>
              </a:ext>
            </a:extLst>
          </p:cNvPr>
          <p:cNvSpPr txBox="1"/>
          <p:nvPr/>
        </p:nvSpPr>
        <p:spPr>
          <a:xfrm>
            <a:off x="559718" y="2983978"/>
            <a:ext cx="3398528" cy="638636"/>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The </a:t>
            </a:r>
            <a:r>
              <a:rPr lang="en-US" sz="1800" dirty="0">
                <a:solidFill>
                  <a:schemeClr val="accent2"/>
                </a:solidFill>
                <a:latin typeface="Arial" panose="020B0604020202020204" pitchFamily="34" charset="0"/>
                <a:cs typeface="Arial" panose="020B0604020202020204" pitchFamily="34" charset="0"/>
              </a:rPr>
              <a:t>total potential energy </a:t>
            </a:r>
            <a:r>
              <a:rPr lang="en-US" sz="1800" dirty="0">
                <a:latin typeface="Arial" panose="020B0604020202020204" pitchFamily="34" charset="0"/>
                <a:cs typeface="Arial" panose="020B0604020202020204" pitchFamily="34" charset="0"/>
              </a:rPr>
              <a:t>between two interacting bodies,</a:t>
            </a:r>
          </a:p>
        </p:txBody>
      </p:sp>
      <p:pic>
        <p:nvPicPr>
          <p:cNvPr id="13" name="Picture 12">
            <a:extLst>
              <a:ext uri="{FF2B5EF4-FFF2-40B4-BE49-F238E27FC236}">
                <a16:creationId xmlns:a16="http://schemas.microsoft.com/office/drawing/2014/main" id="{554057EE-9BD6-55FE-C89D-6C3C95B6B156}"/>
              </a:ext>
            </a:extLst>
          </p:cNvPr>
          <p:cNvPicPr>
            <a:picLocks noChangeAspect="1"/>
          </p:cNvPicPr>
          <p:nvPr/>
        </p:nvPicPr>
        <p:blipFill>
          <a:blip r:embed="rId5"/>
          <a:stretch>
            <a:fillRect/>
          </a:stretch>
        </p:blipFill>
        <p:spPr>
          <a:xfrm>
            <a:off x="1547731" y="3692151"/>
            <a:ext cx="2586120" cy="384957"/>
          </a:xfrm>
          <a:prstGeom prst="rect">
            <a:avLst/>
          </a:prstGeom>
          <a:ln w="19050">
            <a:solidFill>
              <a:srgbClr val="F79646"/>
            </a:solidFill>
          </a:ln>
        </p:spPr>
      </p:pic>
      <p:pic>
        <p:nvPicPr>
          <p:cNvPr id="18" name="Picture 17">
            <a:extLst>
              <a:ext uri="{FF2B5EF4-FFF2-40B4-BE49-F238E27FC236}">
                <a16:creationId xmlns:a16="http://schemas.microsoft.com/office/drawing/2014/main" id="{4621C87D-294A-EF76-F0A9-59032483F1A8}"/>
              </a:ext>
            </a:extLst>
          </p:cNvPr>
          <p:cNvPicPr>
            <a:picLocks noChangeAspect="1"/>
          </p:cNvPicPr>
          <p:nvPr/>
        </p:nvPicPr>
        <p:blipFill>
          <a:blip r:embed="rId6"/>
          <a:stretch>
            <a:fillRect/>
          </a:stretch>
        </p:blipFill>
        <p:spPr>
          <a:xfrm>
            <a:off x="704942" y="4167878"/>
            <a:ext cx="4448175" cy="578225"/>
          </a:xfrm>
          <a:prstGeom prst="rect">
            <a:avLst/>
          </a:prstGeom>
        </p:spPr>
      </p:pic>
      <p:pic>
        <p:nvPicPr>
          <p:cNvPr id="21" name="Picture 20">
            <a:extLst>
              <a:ext uri="{FF2B5EF4-FFF2-40B4-BE49-F238E27FC236}">
                <a16:creationId xmlns:a16="http://schemas.microsoft.com/office/drawing/2014/main" id="{8911086B-1979-2D81-7B11-FC3AAAC49087}"/>
              </a:ext>
            </a:extLst>
          </p:cNvPr>
          <p:cNvPicPr>
            <a:picLocks noChangeAspect="1"/>
          </p:cNvPicPr>
          <p:nvPr/>
        </p:nvPicPr>
        <p:blipFill>
          <a:blip r:embed="rId7"/>
          <a:stretch>
            <a:fillRect/>
          </a:stretch>
        </p:blipFill>
        <p:spPr>
          <a:xfrm>
            <a:off x="704942" y="4836873"/>
            <a:ext cx="3253303" cy="659056"/>
          </a:xfrm>
          <a:prstGeom prst="rect">
            <a:avLst/>
          </a:prstGeom>
        </p:spPr>
      </p:pic>
      <p:pic>
        <p:nvPicPr>
          <p:cNvPr id="23" name="Picture 22">
            <a:extLst>
              <a:ext uri="{FF2B5EF4-FFF2-40B4-BE49-F238E27FC236}">
                <a16:creationId xmlns:a16="http://schemas.microsoft.com/office/drawing/2014/main" id="{097C1CD4-0EDB-E603-2262-B656BED1E6D2}"/>
              </a:ext>
            </a:extLst>
          </p:cNvPr>
          <p:cNvPicPr>
            <a:picLocks noChangeAspect="1"/>
          </p:cNvPicPr>
          <p:nvPr/>
        </p:nvPicPr>
        <p:blipFill>
          <a:blip r:embed="rId8"/>
          <a:stretch>
            <a:fillRect/>
          </a:stretch>
        </p:blipFill>
        <p:spPr>
          <a:xfrm>
            <a:off x="704942" y="5495929"/>
            <a:ext cx="2990758" cy="643311"/>
          </a:xfrm>
          <a:prstGeom prst="rect">
            <a:avLst/>
          </a:prstGeom>
        </p:spPr>
      </p:pic>
      <p:pic>
        <p:nvPicPr>
          <p:cNvPr id="25" name="Picture 24">
            <a:extLst>
              <a:ext uri="{FF2B5EF4-FFF2-40B4-BE49-F238E27FC236}">
                <a16:creationId xmlns:a16="http://schemas.microsoft.com/office/drawing/2014/main" id="{3377CDC9-3E65-7823-1A20-E7520CE48451}"/>
              </a:ext>
            </a:extLst>
          </p:cNvPr>
          <p:cNvPicPr>
            <a:picLocks noChangeAspect="1"/>
          </p:cNvPicPr>
          <p:nvPr/>
        </p:nvPicPr>
        <p:blipFill rotWithShape="1">
          <a:blip r:embed="rId9"/>
          <a:srcRect r="36291"/>
          <a:stretch/>
        </p:blipFill>
        <p:spPr>
          <a:xfrm>
            <a:off x="5912242" y="4143525"/>
            <a:ext cx="2113405" cy="574472"/>
          </a:xfrm>
          <a:prstGeom prst="rect">
            <a:avLst/>
          </a:prstGeom>
        </p:spPr>
      </p:pic>
      <p:pic>
        <p:nvPicPr>
          <p:cNvPr id="26" name="Picture 25">
            <a:extLst>
              <a:ext uri="{FF2B5EF4-FFF2-40B4-BE49-F238E27FC236}">
                <a16:creationId xmlns:a16="http://schemas.microsoft.com/office/drawing/2014/main" id="{9BF67919-C231-25FE-0B11-852095A4937F}"/>
              </a:ext>
            </a:extLst>
          </p:cNvPr>
          <p:cNvPicPr>
            <a:picLocks noChangeAspect="1"/>
          </p:cNvPicPr>
          <p:nvPr/>
        </p:nvPicPr>
        <p:blipFill rotWithShape="1">
          <a:blip r:embed="rId9"/>
          <a:srcRect l="64634"/>
          <a:stretch/>
        </p:blipFill>
        <p:spPr>
          <a:xfrm>
            <a:off x="7456635" y="4774387"/>
            <a:ext cx="1173187" cy="574472"/>
          </a:xfrm>
          <a:prstGeom prst="rect">
            <a:avLst/>
          </a:prstGeom>
        </p:spPr>
      </p:pic>
      <p:sp>
        <p:nvSpPr>
          <p:cNvPr id="27" name="TextBox 26">
            <a:extLst>
              <a:ext uri="{FF2B5EF4-FFF2-40B4-BE49-F238E27FC236}">
                <a16:creationId xmlns:a16="http://schemas.microsoft.com/office/drawing/2014/main" id="{06140941-BA2E-248A-13FD-1BE954D402C9}"/>
              </a:ext>
            </a:extLst>
          </p:cNvPr>
          <p:cNvSpPr txBox="1"/>
          <p:nvPr/>
        </p:nvSpPr>
        <p:spPr>
          <a:xfrm>
            <a:off x="5454726" y="3194565"/>
            <a:ext cx="3497415" cy="920765"/>
          </a:xfrm>
          <a:prstGeom prst="rect">
            <a:avLst/>
          </a:prstGeom>
          <a:noFill/>
          <a:ln>
            <a:noFill/>
          </a:ln>
        </p:spPr>
        <p:txBody>
          <a:bodyPr wrap="square" rtlCol="0">
            <a:spAutoFit/>
          </a:bodyPr>
          <a:lstStyle/>
          <a:p>
            <a:pPr algn="just">
              <a:lnSpc>
                <a:spcPts val="2160"/>
              </a:lnSpc>
            </a:pPr>
            <a:r>
              <a:rPr lang="en-US" sz="1800" dirty="0">
                <a:latin typeface="Arial" panose="020B0604020202020204" pitchFamily="34" charset="0"/>
                <a:cs typeface="Arial" panose="020B0604020202020204" pitchFamily="34" charset="0"/>
              </a:rPr>
              <a:t>Integrating forces over tributary volume or area produces </a:t>
            </a:r>
            <a:r>
              <a:rPr lang="en-US" sz="1800" dirty="0">
                <a:solidFill>
                  <a:schemeClr val="accent2"/>
                </a:solidFill>
                <a:latin typeface="Arial" panose="020B0604020202020204" pitchFamily="34" charset="0"/>
                <a:cs typeface="Arial" panose="020B0604020202020204" pitchFamily="34" charset="0"/>
              </a:rPr>
              <a:t>body force</a:t>
            </a:r>
            <a:r>
              <a:rPr lang="en-US" sz="1800" dirty="0">
                <a:latin typeface="Arial" panose="020B0604020202020204" pitchFamily="34" charset="0"/>
                <a:cs typeface="Arial" panose="020B0604020202020204" pitchFamily="34" charset="0"/>
              </a:rPr>
              <a:t> or </a:t>
            </a:r>
            <a:r>
              <a:rPr lang="en-US" sz="1800" dirty="0">
                <a:solidFill>
                  <a:schemeClr val="accent2"/>
                </a:solidFill>
                <a:latin typeface="Arial" panose="020B0604020202020204" pitchFamily="34" charset="0"/>
                <a:cs typeface="Arial" panose="020B0604020202020204" pitchFamily="34" charset="0"/>
              </a:rPr>
              <a:t>traction</a:t>
            </a:r>
            <a:r>
              <a:rPr lang="en-US" sz="1800" dirty="0">
                <a:latin typeface="Arial" panose="020B0604020202020204" pitchFamily="34" charset="0"/>
                <a:cs typeface="Arial" panose="020B0604020202020204" pitchFamily="34" charset="0"/>
              </a:rPr>
              <a:t>, respectively:</a:t>
            </a:r>
          </a:p>
        </p:txBody>
      </p:sp>
      <p:pic>
        <p:nvPicPr>
          <p:cNvPr id="29" name="Picture 28">
            <a:extLst>
              <a:ext uri="{FF2B5EF4-FFF2-40B4-BE49-F238E27FC236}">
                <a16:creationId xmlns:a16="http://schemas.microsoft.com/office/drawing/2014/main" id="{3E6ABA3A-88A7-DCFE-96D6-252EC0F4589F}"/>
              </a:ext>
            </a:extLst>
          </p:cNvPr>
          <p:cNvPicPr>
            <a:picLocks noChangeAspect="1"/>
          </p:cNvPicPr>
          <p:nvPr/>
        </p:nvPicPr>
        <p:blipFill rotWithShape="1">
          <a:blip r:embed="rId10"/>
          <a:srcRect r="35959"/>
          <a:stretch/>
        </p:blipFill>
        <p:spPr>
          <a:xfrm>
            <a:off x="5765212" y="5478073"/>
            <a:ext cx="2347468" cy="548702"/>
          </a:xfrm>
          <a:prstGeom prst="rect">
            <a:avLst/>
          </a:prstGeom>
        </p:spPr>
      </p:pic>
      <p:pic>
        <p:nvPicPr>
          <p:cNvPr id="30" name="Picture 29">
            <a:extLst>
              <a:ext uri="{FF2B5EF4-FFF2-40B4-BE49-F238E27FC236}">
                <a16:creationId xmlns:a16="http://schemas.microsoft.com/office/drawing/2014/main" id="{0ED005DA-500D-8019-0763-61CF5D907FD4}"/>
              </a:ext>
            </a:extLst>
          </p:cNvPr>
          <p:cNvPicPr>
            <a:picLocks noChangeAspect="1"/>
          </p:cNvPicPr>
          <p:nvPr/>
        </p:nvPicPr>
        <p:blipFill rotWithShape="1">
          <a:blip r:embed="rId10"/>
          <a:srcRect l="64824"/>
          <a:stretch/>
        </p:blipFill>
        <p:spPr>
          <a:xfrm>
            <a:off x="7589431" y="6066717"/>
            <a:ext cx="1124695" cy="574472"/>
          </a:xfrm>
          <a:prstGeom prst="rect">
            <a:avLst/>
          </a:prstGeom>
        </p:spPr>
      </p:pic>
      <p:sp>
        <p:nvSpPr>
          <p:cNvPr id="2" name="TextBox 1">
            <a:extLst>
              <a:ext uri="{FF2B5EF4-FFF2-40B4-BE49-F238E27FC236}">
                <a16:creationId xmlns:a16="http://schemas.microsoft.com/office/drawing/2014/main" id="{D751929E-61EF-1D71-9859-F3191B3A8F16}"/>
              </a:ext>
            </a:extLst>
          </p:cNvPr>
          <p:cNvSpPr txBox="1"/>
          <p:nvPr/>
        </p:nvSpPr>
        <p:spPr>
          <a:xfrm>
            <a:off x="1602298" y="-27913"/>
            <a:ext cx="1602298" cy="307777"/>
          </a:xfrm>
          <a:prstGeom prst="rect">
            <a:avLst/>
          </a:prstGeom>
          <a:solidFill>
            <a:schemeClr val="bg1"/>
          </a:solidFill>
        </p:spPr>
        <p:txBody>
          <a:bodyPr wrap="square" rtlCol="0">
            <a:spAutoFit/>
          </a:bodyPr>
          <a:lstStyle/>
          <a:p>
            <a:pPr algn="ctr"/>
            <a:r>
              <a:rPr lang="en-US" sz="1400" dirty="0">
                <a:solidFill>
                  <a:schemeClr val="tx1">
                    <a:lumMod val="50000"/>
                  </a:schemeClr>
                </a:solidFill>
              </a:rPr>
              <a:t>Theory</a:t>
            </a:r>
          </a:p>
        </p:txBody>
      </p:sp>
      <p:sp>
        <p:nvSpPr>
          <p:cNvPr id="11" name="TextBox 10">
            <a:extLst>
              <a:ext uri="{FF2B5EF4-FFF2-40B4-BE49-F238E27FC236}">
                <a16:creationId xmlns:a16="http://schemas.microsoft.com/office/drawing/2014/main" id="{FA8716CA-F099-75B2-14E0-310144DC4F9E}"/>
              </a:ext>
            </a:extLst>
          </p:cNvPr>
          <p:cNvSpPr txBox="1"/>
          <p:nvPr/>
        </p:nvSpPr>
        <p:spPr>
          <a:xfrm>
            <a:off x="5259702" y="-27913"/>
            <a:ext cx="2282000" cy="307777"/>
          </a:xfrm>
          <a:prstGeom prst="rect">
            <a:avLst/>
          </a:prstGeom>
          <a:noFill/>
        </p:spPr>
        <p:txBody>
          <a:bodyPr wrap="square" rtlCol="0">
            <a:spAutoFit/>
          </a:bodyPr>
          <a:lstStyle/>
          <a:p>
            <a:pPr algn="ctr"/>
            <a:r>
              <a:rPr lang="en-US" sz="1400" dirty="0">
                <a:solidFill>
                  <a:schemeClr val="bg1">
                    <a:lumMod val="85000"/>
                  </a:schemeClr>
                </a:solidFill>
              </a:rPr>
              <a:t>Results and Analysis</a:t>
            </a:r>
          </a:p>
        </p:txBody>
      </p:sp>
      <p:sp>
        <p:nvSpPr>
          <p:cNvPr id="14" name="TextBox 13">
            <a:extLst>
              <a:ext uri="{FF2B5EF4-FFF2-40B4-BE49-F238E27FC236}">
                <a16:creationId xmlns:a16="http://schemas.microsoft.com/office/drawing/2014/main" id="{31F8A8FD-D70C-6ED9-37CD-8FD062C8F5B4}"/>
              </a:ext>
            </a:extLst>
          </p:cNvPr>
          <p:cNvSpPr txBox="1"/>
          <p:nvPr/>
        </p:nvSpPr>
        <p:spPr>
          <a:xfrm>
            <a:off x="7541701" y="-23287"/>
            <a:ext cx="1576171" cy="307777"/>
          </a:xfrm>
          <a:prstGeom prst="rect">
            <a:avLst/>
          </a:prstGeom>
          <a:noFill/>
        </p:spPr>
        <p:txBody>
          <a:bodyPr wrap="square" rtlCol="0">
            <a:spAutoFit/>
          </a:bodyPr>
          <a:lstStyle/>
          <a:p>
            <a:pPr algn="ctr"/>
            <a:r>
              <a:rPr lang="en-US" sz="1400" dirty="0">
                <a:solidFill>
                  <a:schemeClr val="bg1">
                    <a:lumMod val="85000"/>
                  </a:schemeClr>
                </a:solidFill>
              </a:rPr>
              <a:t>Conclusion</a:t>
            </a:r>
          </a:p>
        </p:txBody>
      </p:sp>
      <p:sp>
        <p:nvSpPr>
          <p:cNvPr id="15" name="TextBox 14">
            <a:extLst>
              <a:ext uri="{FF2B5EF4-FFF2-40B4-BE49-F238E27FC236}">
                <a16:creationId xmlns:a16="http://schemas.microsoft.com/office/drawing/2014/main" id="{D2C875F3-8DDC-6D7E-9AA8-C32C98239770}"/>
              </a:ext>
            </a:extLst>
          </p:cNvPr>
          <p:cNvSpPr txBox="1"/>
          <p:nvPr/>
        </p:nvSpPr>
        <p:spPr>
          <a:xfrm>
            <a:off x="3204597" y="-23287"/>
            <a:ext cx="2055106" cy="307777"/>
          </a:xfrm>
          <a:prstGeom prst="rect">
            <a:avLst/>
          </a:prstGeom>
          <a:noFill/>
        </p:spPr>
        <p:txBody>
          <a:bodyPr wrap="square" rtlCol="0">
            <a:spAutoFit/>
          </a:bodyPr>
          <a:lstStyle/>
          <a:p>
            <a:pPr algn="ctr"/>
            <a:r>
              <a:rPr lang="en-US" sz="1400" dirty="0">
                <a:solidFill>
                  <a:schemeClr val="bg1">
                    <a:lumMod val="85000"/>
                  </a:schemeClr>
                </a:solidFill>
              </a:rPr>
              <a:t>Numerical Setup</a:t>
            </a:r>
          </a:p>
        </p:txBody>
      </p:sp>
      <p:sp>
        <p:nvSpPr>
          <p:cNvPr id="16" name="TextBox 15">
            <a:extLst>
              <a:ext uri="{FF2B5EF4-FFF2-40B4-BE49-F238E27FC236}">
                <a16:creationId xmlns:a16="http://schemas.microsoft.com/office/drawing/2014/main" id="{AEFD7B67-FE75-7005-1006-3DCC3D50443F}"/>
              </a:ext>
            </a:extLst>
          </p:cNvPr>
          <p:cNvSpPr txBox="1"/>
          <p:nvPr/>
        </p:nvSpPr>
        <p:spPr>
          <a:xfrm>
            <a:off x="-1" y="-19630"/>
            <a:ext cx="1602298" cy="307777"/>
          </a:xfrm>
          <a:prstGeom prst="rect">
            <a:avLst/>
          </a:prstGeom>
          <a:noFill/>
        </p:spPr>
        <p:txBody>
          <a:bodyPr wrap="square" rtlCol="0">
            <a:spAutoFit/>
          </a:bodyPr>
          <a:lstStyle/>
          <a:p>
            <a:pPr algn="ctr"/>
            <a:r>
              <a:rPr lang="en-US" sz="1400" dirty="0">
                <a:solidFill>
                  <a:schemeClr val="bg1">
                    <a:lumMod val="85000"/>
                  </a:schemeClr>
                </a:solidFill>
              </a:rPr>
              <a:t>Background</a:t>
            </a:r>
          </a:p>
        </p:txBody>
      </p:sp>
      <p:sp>
        <p:nvSpPr>
          <p:cNvPr id="17" name="Rectangle 16">
            <a:extLst>
              <a:ext uri="{FF2B5EF4-FFF2-40B4-BE49-F238E27FC236}">
                <a16:creationId xmlns:a16="http://schemas.microsoft.com/office/drawing/2014/main" id="{FA077A46-4C85-CB05-F379-71E973181A53}"/>
              </a:ext>
            </a:extLst>
          </p:cNvPr>
          <p:cNvSpPr/>
          <p:nvPr/>
        </p:nvSpPr>
        <p:spPr>
          <a:xfrm>
            <a:off x="5736637" y="4091680"/>
            <a:ext cx="2933595" cy="1274553"/>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E32EA3A-A059-0D94-C7DD-305C484DDD23}"/>
              </a:ext>
            </a:extLst>
          </p:cNvPr>
          <p:cNvSpPr/>
          <p:nvPr/>
        </p:nvSpPr>
        <p:spPr>
          <a:xfrm>
            <a:off x="5611426" y="5439923"/>
            <a:ext cx="3140794" cy="1274553"/>
          </a:xfrm>
          <a:prstGeom prst="rect">
            <a:avLst/>
          </a:prstGeom>
          <a:noFill/>
          <a:ln w="28575">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E1A1BF9-A69C-8AD6-CB9E-201927A34000}"/>
              </a:ext>
            </a:extLst>
          </p:cNvPr>
          <p:cNvSpPr txBox="1"/>
          <p:nvPr/>
        </p:nvSpPr>
        <p:spPr>
          <a:xfrm>
            <a:off x="526161" y="6246740"/>
            <a:ext cx="4572000" cy="338554"/>
          </a:xfrm>
          <a:prstGeom prst="rect">
            <a:avLst/>
          </a:prstGeom>
          <a:noFill/>
        </p:spPr>
        <p:txBody>
          <a:bodyPr wrap="square">
            <a:spAutoFit/>
          </a:bodyPr>
          <a:lstStyle/>
          <a:p>
            <a:r>
              <a:rPr lang="en-US" sz="800" dirty="0">
                <a:solidFill>
                  <a:schemeClr val="bg1">
                    <a:lumMod val="50000"/>
                  </a:schemeClr>
                </a:solidFill>
              </a:rPr>
              <a:t>[Li, S., Sun, B., &amp; Sauer, R. A. (2012). Computational contact formulations for soft body adhesion. Advances in Soft Matter Mechanics, 55-93.]</a:t>
            </a:r>
          </a:p>
        </p:txBody>
      </p:sp>
      <p:sp>
        <p:nvSpPr>
          <p:cNvPr id="34" name="TextBox 33">
            <a:extLst>
              <a:ext uri="{FF2B5EF4-FFF2-40B4-BE49-F238E27FC236}">
                <a16:creationId xmlns:a16="http://schemas.microsoft.com/office/drawing/2014/main" id="{BBD6FC7B-3CFF-0F9A-9352-C545CBEC7D34}"/>
              </a:ext>
            </a:extLst>
          </p:cNvPr>
          <p:cNvSpPr txBox="1"/>
          <p:nvPr/>
        </p:nvSpPr>
        <p:spPr>
          <a:xfrm>
            <a:off x="526161" y="6512007"/>
            <a:ext cx="4572000" cy="338554"/>
          </a:xfrm>
          <a:prstGeom prst="rect">
            <a:avLst/>
          </a:prstGeom>
          <a:noFill/>
        </p:spPr>
        <p:txBody>
          <a:bodyPr wrap="square">
            <a:spAutoFit/>
          </a:bodyPr>
          <a:lstStyle/>
          <a:p>
            <a:r>
              <a:rPr lang="en-US" sz="800" dirty="0">
                <a:solidFill>
                  <a:schemeClr val="bg1">
                    <a:lumMod val="50000"/>
                  </a:schemeClr>
                </a:solidFill>
              </a:rPr>
              <a:t>[https://www.researchgate.net/figure/Schematic-of-the-Lennard-Jones-interatomic-potential-between-two-atoms-or-macro-spheres_fig3_239403055]</a:t>
            </a:r>
          </a:p>
        </p:txBody>
      </p:sp>
    </p:spTree>
    <p:extLst>
      <p:ext uri="{BB962C8B-B14F-4D97-AF65-F5344CB8AC3E}">
        <p14:creationId xmlns:p14="http://schemas.microsoft.com/office/powerpoint/2010/main" val="3496330962"/>
      </p:ext>
    </p:extLst>
  </p:cSld>
  <p:clrMapOvr>
    <a:masterClrMapping/>
  </p:clrMapOvr>
</p:sld>
</file>

<file path=ppt/theme/theme1.xml><?xml version="1.0" encoding="utf-8"?>
<a:theme xmlns:a="http://schemas.openxmlformats.org/drawingml/2006/main" name="1_Office Theme">
  <a:themeElements>
    <a:clrScheme name="Custom 1">
      <a:dk1>
        <a:srgbClr val="333333"/>
      </a:dk1>
      <a:lt1>
        <a:sysClr val="window" lastClr="FFFFFF"/>
      </a:lt1>
      <a:dk2>
        <a:srgbClr val="1F497D"/>
      </a:dk2>
      <a:lt2>
        <a:srgbClr val="EEECE1"/>
      </a:lt2>
      <a:accent1>
        <a:srgbClr val="333399"/>
      </a:accent1>
      <a:accent2>
        <a:srgbClr val="333399"/>
      </a:accent2>
      <a:accent3>
        <a:srgbClr val="FFCC33"/>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2_Civic">
  <a:themeElements>
    <a:clrScheme name="12_Civic 1">
      <a:dk1>
        <a:srgbClr val="000000"/>
      </a:dk1>
      <a:lt1>
        <a:srgbClr val="FFFFFF"/>
      </a:lt1>
      <a:dk2>
        <a:srgbClr val="323232"/>
      </a:dk2>
      <a:lt2>
        <a:srgbClr val="71AA26"/>
      </a:lt2>
      <a:accent1>
        <a:srgbClr val="71AA26"/>
      </a:accent1>
      <a:accent2>
        <a:srgbClr val="9F2936"/>
      </a:accent2>
      <a:accent3>
        <a:srgbClr val="FFFFFF"/>
      </a:accent3>
      <a:accent4>
        <a:srgbClr val="000000"/>
      </a:accent4>
      <a:accent5>
        <a:srgbClr val="BBD2AC"/>
      </a:accent5>
      <a:accent6>
        <a:srgbClr val="902430"/>
      </a:accent6>
      <a:hlink>
        <a:srgbClr val="E1DD09"/>
      </a:hlink>
      <a:folHlink>
        <a:srgbClr val="B26B02"/>
      </a:folHlink>
    </a:clrScheme>
    <a:fontScheme name="12_Civic">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2_Civic 1">
        <a:dk1>
          <a:srgbClr val="000000"/>
        </a:dk1>
        <a:lt1>
          <a:srgbClr val="FFFFFF"/>
        </a:lt1>
        <a:dk2>
          <a:srgbClr val="323232"/>
        </a:dk2>
        <a:lt2>
          <a:srgbClr val="71AA26"/>
        </a:lt2>
        <a:accent1>
          <a:srgbClr val="71AA26"/>
        </a:accent1>
        <a:accent2>
          <a:srgbClr val="9F2936"/>
        </a:accent2>
        <a:accent3>
          <a:srgbClr val="FFFFFF"/>
        </a:accent3>
        <a:accent4>
          <a:srgbClr val="000000"/>
        </a:accent4>
        <a:accent5>
          <a:srgbClr val="BBD2AC"/>
        </a:accent5>
        <a:accent6>
          <a:srgbClr val="902430"/>
        </a:accent6>
        <a:hlink>
          <a:srgbClr val="E1DD09"/>
        </a:hlink>
        <a:folHlink>
          <a:srgbClr val="B26B02"/>
        </a:folHlink>
      </a:clrScheme>
      <a:clrMap bg1="lt1" tx1="dk1" bg2="lt2" tx2="dk2" accent1="accent1" accent2="accent2" accent3="accent3" accent4="accent4" accent5="accent5" accent6="accent6" hlink="hlink" folHlink="folHlink"/>
    </a:extraClrScheme>
    <a:extraClrScheme>
      <a:clrScheme name="12_Civic 2">
        <a:dk1>
          <a:srgbClr val="000000"/>
        </a:dk1>
        <a:lt1>
          <a:srgbClr val="FFFFFF"/>
        </a:lt1>
        <a:dk2>
          <a:srgbClr val="323232"/>
        </a:dk2>
        <a:lt2>
          <a:srgbClr val="71AA26"/>
        </a:lt2>
        <a:accent1>
          <a:srgbClr val="FFFFFF"/>
        </a:accent1>
        <a:accent2>
          <a:srgbClr val="9F2936"/>
        </a:accent2>
        <a:accent3>
          <a:srgbClr val="FFFFFF"/>
        </a:accent3>
        <a:accent4>
          <a:srgbClr val="000000"/>
        </a:accent4>
        <a:accent5>
          <a:srgbClr val="FFFFFF"/>
        </a:accent5>
        <a:accent6>
          <a:srgbClr val="902430"/>
        </a:accent6>
        <a:hlink>
          <a:srgbClr val="E1DD09"/>
        </a:hlink>
        <a:folHlink>
          <a:srgbClr val="B26B0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10956</TotalTime>
  <Words>3722</Words>
  <Application>Microsoft Office PowerPoint</Application>
  <PresentationFormat>On-screen Show (4:3)</PresentationFormat>
  <Paragraphs>512</Paragraphs>
  <Slides>31</Slides>
  <Notes>26</Notes>
  <HiddenSlides>0</HiddenSlides>
  <MMClips>1</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4" baseType="lpstr">
      <vt:lpstr>굴림</vt:lpstr>
      <vt:lpstr>Aptos</vt:lpstr>
      <vt:lpstr>Arial</vt:lpstr>
      <vt:lpstr>Arial Rounded MT Bold</vt:lpstr>
      <vt:lpstr>Cambria Math</vt:lpstr>
      <vt:lpstr>Courier New</vt:lpstr>
      <vt:lpstr>Georgia</vt:lpstr>
      <vt:lpstr>Times New Roman</vt:lpstr>
      <vt:lpstr>Wingdings</vt:lpstr>
      <vt:lpstr>Wingdings 2</vt:lpstr>
      <vt:lpstr>1_Office Theme</vt:lpstr>
      <vt:lpstr>12_Civic</vt:lpstr>
      <vt:lpstr>Equation</vt:lpstr>
      <vt:lpstr>Rate-dependent adhesion and suction effects in contact modeling of poroelastic materials using finite element method Agnila Ghosh Surovi1, Shank S. Kulkarni1, Wonhyeok Lee2, Melih Eriten2, Timothy  Truster1 1University of Tennessee, Knoxville, Tennessee, USA 2University of Wisconsin-Madison, Madison, Wisconsin, USA</vt:lpstr>
      <vt:lpstr>PowerPoint Presentation</vt:lpstr>
      <vt:lpstr>Content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lpstr>Thank You</vt:lpstr>
      <vt:lpstr>PowerPoint Presentation</vt:lpstr>
      <vt:lpstr>PowerPoint Presentation</vt:lpstr>
      <vt:lpstr>PowerPoint Presentation</vt:lpstr>
    </vt:vector>
  </TitlesOfParts>
  <Company>GD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Surovi, Agnila Ghosh</dc:creator>
  <cp:lastModifiedBy>Surovi, Agnila</cp:lastModifiedBy>
  <cp:revision>37</cp:revision>
  <cp:lastPrinted>2019-07-07T17:29:48Z</cp:lastPrinted>
  <dcterms:created xsi:type="dcterms:W3CDTF">2005-02-16T01:24:08Z</dcterms:created>
  <dcterms:modified xsi:type="dcterms:W3CDTF">2025-06-06T16:03:31Z</dcterms:modified>
</cp:coreProperties>
</file>